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114" autoAdjust="0"/>
    <p:restoredTop sz="94676" autoAdjust="0"/>
  </p:normalViewPr>
  <p:slideViewPr>
    <p:cSldViewPr snapToGrid="0" snapToObjects="1">
      <p:cViewPr>
        <p:scale>
          <a:sx n="77" d="100"/>
          <a:sy n="77" d="100"/>
        </p:scale>
        <p:origin x="-16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tin\msonneborn\My%20Documents\Dartmouth%20Atlas\Medicare%202009%20payment%20per%20enrollee%20with%20AHRQ%20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Value Comparison by State (updated 10/12)</a:t>
            </a:r>
          </a:p>
        </c:rich>
      </c:tx>
      <c:layout>
        <c:manualLayout>
          <c:xMode val="edge"/>
          <c:yMode val="edge"/>
          <c:x val="0.29078801331853532"/>
          <c:y val="1.957585644371944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319642318957627"/>
          <c:y val="0.13160749341684183"/>
          <c:w val="0.85571587125416326"/>
          <c:h val="0.74388254486133643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Data!$F$1</c:f>
              <c:strCache>
                <c:ptCount val="1"/>
                <c:pt idx="0">
                  <c:v>AK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Data!$F$2</c:f>
              <c:numCache>
                <c:formatCode>General</c:formatCode>
                <c:ptCount val="1"/>
                <c:pt idx="0">
                  <c:v>40.590000000000003</c:v>
                </c:pt>
              </c:numCache>
            </c:numRef>
          </c:xVal>
          <c:yVal>
            <c:numRef>
              <c:f>Data!$F$3</c:f>
              <c:numCache>
                <c:formatCode>"$"#,##0_);[Red]\("$"#,##0\)</c:formatCode>
                <c:ptCount val="1"/>
                <c:pt idx="0">
                  <c:v>7080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Data!$G$1</c:f>
              <c:strCache>
                <c:ptCount val="1"/>
                <c:pt idx="0">
                  <c:v>AL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Data!$G$2</c:f>
              <c:numCache>
                <c:formatCode>General</c:formatCode>
                <c:ptCount val="1"/>
                <c:pt idx="0">
                  <c:v>44.02</c:v>
                </c:pt>
              </c:numCache>
            </c:numRef>
          </c:xVal>
          <c:yVal>
            <c:numRef>
              <c:f>Data!$G$3</c:f>
              <c:numCache>
                <c:formatCode>"$"#,##0_);[Red]\("$"#,##0\)</c:formatCode>
                <c:ptCount val="1"/>
                <c:pt idx="0">
                  <c:v>10050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Data!$H$1</c:f>
              <c:strCache>
                <c:ptCount val="1"/>
                <c:pt idx="0">
                  <c:v>AR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Data!$H$2</c:f>
              <c:numCache>
                <c:formatCode>General</c:formatCode>
                <c:ptCount val="1"/>
                <c:pt idx="0">
                  <c:v>32.409999999999997</c:v>
                </c:pt>
              </c:numCache>
            </c:numRef>
          </c:xVal>
          <c:yVal>
            <c:numRef>
              <c:f>Data!$H$3</c:f>
              <c:numCache>
                <c:formatCode>"$"#,##0_);[Red]\("$"#,##0\)</c:formatCode>
                <c:ptCount val="1"/>
                <c:pt idx="0">
                  <c:v>9184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Data!$I$1</c:f>
              <c:strCache>
                <c:ptCount val="1"/>
                <c:pt idx="0">
                  <c:v>AZ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Data!$I$2</c:f>
              <c:numCache>
                <c:formatCode>General</c:formatCode>
                <c:ptCount val="1"/>
                <c:pt idx="0">
                  <c:v>46.15</c:v>
                </c:pt>
              </c:numCache>
            </c:numRef>
          </c:xVal>
          <c:yVal>
            <c:numRef>
              <c:f>Data!$I$3</c:f>
              <c:numCache>
                <c:formatCode>"$"#,##0_);[Red]\("$"#,##0\)</c:formatCode>
                <c:ptCount val="1"/>
                <c:pt idx="0">
                  <c:v>8940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Data!$J$1</c:f>
              <c:strCache>
                <c:ptCount val="1"/>
                <c:pt idx="0">
                  <c:v>CA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Data!$J$2</c:f>
              <c:numCache>
                <c:formatCode>General</c:formatCode>
                <c:ptCount val="1"/>
                <c:pt idx="0">
                  <c:v>41.37</c:v>
                </c:pt>
              </c:numCache>
            </c:numRef>
          </c:xVal>
          <c:yVal>
            <c:numRef>
              <c:f>Data!$J$3</c:f>
              <c:numCache>
                <c:formatCode>"$"#,##0_);[Red]\("$"#,##0\)</c:formatCode>
                <c:ptCount val="1"/>
                <c:pt idx="0">
                  <c:v>8975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Data!$K$1</c:f>
              <c:strCache>
                <c:ptCount val="1"/>
                <c:pt idx="0">
                  <c:v>CO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Data!$K$2</c:f>
              <c:numCache>
                <c:formatCode>General</c:formatCode>
                <c:ptCount val="1"/>
                <c:pt idx="0">
                  <c:v>50.91</c:v>
                </c:pt>
              </c:numCache>
            </c:numRef>
          </c:xVal>
          <c:yVal>
            <c:numRef>
              <c:f>Data!$K$3</c:f>
              <c:numCache>
                <c:formatCode>"$"#,##0_);[Red]\("$"#,##0\)</c:formatCode>
                <c:ptCount val="1"/>
                <c:pt idx="0">
                  <c:v>8397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Data!$L$1</c:f>
              <c:strCache>
                <c:ptCount val="1"/>
                <c:pt idx="0">
                  <c:v>CT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Data!$L$2</c:f>
              <c:numCache>
                <c:formatCode>General</c:formatCode>
                <c:ptCount val="1"/>
                <c:pt idx="0">
                  <c:v>53.33</c:v>
                </c:pt>
              </c:numCache>
            </c:numRef>
          </c:xVal>
          <c:yVal>
            <c:numRef>
              <c:f>Data!$L$3</c:f>
              <c:numCache>
                <c:formatCode>"$"#,##0_);[Red]\("$"#,##0\)</c:formatCode>
                <c:ptCount val="1"/>
                <c:pt idx="0">
                  <c:v>9086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Data!$M$1</c:f>
              <c:strCache>
                <c:ptCount val="1"/>
                <c:pt idx="0">
                  <c:v>DE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Data!$M$2</c:f>
              <c:numCache>
                <c:formatCode>General</c:formatCode>
                <c:ptCount val="1"/>
                <c:pt idx="0">
                  <c:v>56.44</c:v>
                </c:pt>
              </c:numCache>
            </c:numRef>
          </c:xVal>
          <c:yVal>
            <c:numRef>
              <c:f>Data!$M$3</c:f>
              <c:numCache>
                <c:formatCode>"$"#,##0_);[Red]\("$"#,##0\)</c:formatCode>
                <c:ptCount val="1"/>
                <c:pt idx="0">
                  <c:v>9085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Data!$N$1</c:f>
              <c:strCache>
                <c:ptCount val="1"/>
                <c:pt idx="0">
                  <c:v>FL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noFill/>
              <a:ln>
                <a:solidFill>
                  <a:srgbClr val="00CC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0700679618155442E-2"/>
                  <c:y val="-2.5134851618262236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Data!$N$2</c:f>
              <c:numCache>
                <c:formatCode>General</c:formatCode>
                <c:ptCount val="1"/>
                <c:pt idx="0">
                  <c:v>42.11</c:v>
                </c:pt>
              </c:numCache>
            </c:numRef>
          </c:xVal>
          <c:yVal>
            <c:numRef>
              <c:f>Data!$N$3</c:f>
              <c:numCache>
                <c:formatCode>"$"#,##0_);[Red]\("$"#,##0\)</c:formatCode>
                <c:ptCount val="1"/>
                <c:pt idx="0">
                  <c:v>11139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Data!$O$1</c:f>
              <c:strCache>
                <c:ptCount val="1"/>
                <c:pt idx="0">
                  <c:v>GA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CCFFFF"/>
              </a:solidFill>
              <a:ln>
                <a:solidFill>
                  <a:srgbClr val="CCFF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Data!$O$2</c:f>
              <c:numCache>
                <c:formatCode>General</c:formatCode>
                <c:ptCount val="1"/>
                <c:pt idx="0">
                  <c:v>40.79</c:v>
                </c:pt>
              </c:numCache>
            </c:numRef>
          </c:xVal>
          <c:yVal>
            <c:numRef>
              <c:f>Data!$O$3</c:f>
              <c:numCache>
                <c:formatCode>"$"#,##0_);[Red]\("$"#,##0\)</c:formatCode>
                <c:ptCount val="1"/>
                <c:pt idx="0">
                  <c:v>9167</c:v>
                </c:pt>
              </c:numCache>
            </c:numRef>
          </c:yVal>
          <c:smooth val="0"/>
        </c:ser>
        <c:ser>
          <c:idx val="10"/>
          <c:order val="10"/>
          <c:tx>
            <c:strRef>
              <c:f>Data!$P$1</c:f>
              <c:strCache>
                <c:ptCount val="1"/>
                <c:pt idx="0">
                  <c:v>HI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CCFFCC"/>
              </a:solidFill>
              <a:ln>
                <a:solidFill>
                  <a:srgbClr val="CCFFCC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Data!$P$2</c:f>
              <c:numCache>
                <c:formatCode>General</c:formatCode>
                <c:ptCount val="1"/>
                <c:pt idx="0">
                  <c:v>49.34</c:v>
                </c:pt>
              </c:numCache>
            </c:numRef>
          </c:xVal>
          <c:yVal>
            <c:numRef>
              <c:f>Data!$P$3</c:f>
              <c:numCache>
                <c:formatCode>"$"#,##0_);[Red]\("$"#,##0\)</c:formatCode>
                <c:ptCount val="1"/>
                <c:pt idx="0">
                  <c:v>6849</c:v>
                </c:pt>
              </c:numCache>
            </c:numRef>
          </c:yVal>
          <c:smooth val="0"/>
        </c:ser>
        <c:ser>
          <c:idx val="11"/>
          <c:order val="11"/>
          <c:tx>
            <c:strRef>
              <c:f>Data!$Q$1</c:f>
              <c:strCache>
                <c:ptCount val="1"/>
                <c:pt idx="0">
                  <c:v>IA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99"/>
              </a:solidFill>
              <a:ln>
                <a:solidFill>
                  <a:srgbClr val="FFFF99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Data!$Q$2</c:f>
              <c:numCache>
                <c:formatCode>General</c:formatCode>
                <c:ptCount val="1"/>
                <c:pt idx="0">
                  <c:v>63.23</c:v>
                </c:pt>
              </c:numCache>
            </c:numRef>
          </c:xVal>
          <c:yVal>
            <c:numRef>
              <c:f>Data!$Q$3</c:f>
              <c:numCache>
                <c:formatCode>"$"#,##0_);[Red]\("$"#,##0\)</c:formatCode>
                <c:ptCount val="1"/>
                <c:pt idx="0">
                  <c:v>7987</c:v>
                </c:pt>
              </c:numCache>
            </c:numRef>
          </c:yVal>
          <c:smooth val="0"/>
        </c:ser>
        <c:ser>
          <c:idx val="12"/>
          <c:order val="12"/>
          <c:tx>
            <c:strRef>
              <c:f>Data!$R$1</c:f>
              <c:strCache>
                <c:ptCount val="1"/>
                <c:pt idx="0">
                  <c:v>ID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99CC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Data!$R$2</c:f>
              <c:numCache>
                <c:formatCode>General</c:formatCode>
                <c:ptCount val="1"/>
                <c:pt idx="0">
                  <c:v>47.57</c:v>
                </c:pt>
              </c:numCache>
            </c:numRef>
          </c:xVal>
          <c:yVal>
            <c:numRef>
              <c:f>Data!$R$3</c:f>
              <c:numCache>
                <c:formatCode>"$"#,##0_);[Red]\("$"#,##0\)</c:formatCode>
                <c:ptCount val="1"/>
                <c:pt idx="0">
                  <c:v>7713</c:v>
                </c:pt>
              </c:numCache>
            </c:numRef>
          </c:yVal>
          <c:smooth val="0"/>
        </c:ser>
        <c:ser>
          <c:idx val="13"/>
          <c:order val="13"/>
          <c:tx>
            <c:strRef>
              <c:f>Data!$S$1</c:f>
              <c:strCache>
                <c:ptCount val="1"/>
                <c:pt idx="0">
                  <c:v>IL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FF99CC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Data!$S$2</c:f>
              <c:numCache>
                <c:formatCode>General</c:formatCode>
                <c:ptCount val="1"/>
                <c:pt idx="0">
                  <c:v>42.33</c:v>
                </c:pt>
              </c:numCache>
            </c:numRef>
          </c:xVal>
          <c:yVal>
            <c:numRef>
              <c:f>Data!$S$3</c:f>
              <c:numCache>
                <c:formatCode>"$"#,##0_);[Red]\("$"#,##0\)</c:formatCode>
                <c:ptCount val="1"/>
                <c:pt idx="0">
                  <c:v>9798</c:v>
                </c:pt>
              </c:numCache>
            </c:numRef>
          </c:yVal>
          <c:smooth val="0"/>
        </c:ser>
        <c:ser>
          <c:idx val="14"/>
          <c:order val="14"/>
          <c:tx>
            <c:strRef>
              <c:f>Data!$T$1</c:f>
              <c:strCache>
                <c:ptCount val="1"/>
                <c:pt idx="0">
                  <c:v>IN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CC99FF"/>
              </a:solidFill>
              <a:ln>
                <a:solidFill>
                  <a:srgbClr val="CC99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Data!$T$2</c:f>
              <c:numCache>
                <c:formatCode>General</c:formatCode>
                <c:ptCount val="1"/>
                <c:pt idx="0">
                  <c:v>38.53</c:v>
                </c:pt>
              </c:numCache>
            </c:numRef>
          </c:xVal>
          <c:yVal>
            <c:numRef>
              <c:f>Data!$T$3</c:f>
              <c:numCache>
                <c:formatCode>"$"#,##0_);[Red]\("$"#,##0\)</c:formatCode>
                <c:ptCount val="1"/>
                <c:pt idx="0">
                  <c:v>9629</c:v>
                </c:pt>
              </c:numCache>
            </c:numRef>
          </c:yVal>
          <c:smooth val="0"/>
        </c:ser>
        <c:ser>
          <c:idx val="15"/>
          <c:order val="15"/>
          <c:tx>
            <c:strRef>
              <c:f>Data!$U$1</c:f>
              <c:strCache>
                <c:ptCount val="1"/>
                <c:pt idx="0">
                  <c:v>KS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  <c:spPr>
              <a:noFill/>
              <a:ln>
                <a:solidFill>
                  <a:srgbClr val="FFCC99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Data!$U$2</c:f>
              <c:numCache>
                <c:formatCode>General</c:formatCode>
                <c:ptCount val="1"/>
                <c:pt idx="0">
                  <c:v>49.09</c:v>
                </c:pt>
              </c:numCache>
            </c:numRef>
          </c:xVal>
          <c:yVal>
            <c:numRef>
              <c:f>Data!$U$3</c:f>
              <c:numCache>
                <c:formatCode>"$"#,##0_);[Red]\("$"#,##0\)</c:formatCode>
                <c:ptCount val="1"/>
                <c:pt idx="0">
                  <c:v>9123</c:v>
                </c:pt>
              </c:numCache>
            </c:numRef>
          </c:yVal>
          <c:smooth val="0"/>
        </c:ser>
        <c:ser>
          <c:idx val="16"/>
          <c:order val="16"/>
          <c:tx>
            <c:strRef>
              <c:f>Data!$V$1</c:f>
              <c:strCache>
                <c:ptCount val="1"/>
                <c:pt idx="0">
                  <c:v>KY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  <c:spPr>
              <a:noFill/>
              <a:ln>
                <a:solidFill>
                  <a:srgbClr val="3366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Data!$V$2</c:f>
              <c:numCache>
                <c:formatCode>General</c:formatCode>
                <c:ptCount val="1"/>
                <c:pt idx="0">
                  <c:v>33.11</c:v>
                </c:pt>
              </c:numCache>
            </c:numRef>
          </c:xVal>
          <c:yVal>
            <c:numRef>
              <c:f>Data!$V$3</c:f>
              <c:numCache>
                <c:formatCode>"$"#,##0_);[Red]\("$"#,##0\)</c:formatCode>
                <c:ptCount val="1"/>
                <c:pt idx="0">
                  <c:v>10375</c:v>
                </c:pt>
              </c:numCache>
            </c:numRef>
          </c:yVal>
          <c:smooth val="0"/>
        </c:ser>
        <c:ser>
          <c:idx val="17"/>
          <c:order val="17"/>
          <c:tx>
            <c:strRef>
              <c:f>Data!$W$1</c:f>
              <c:strCache>
                <c:ptCount val="1"/>
                <c:pt idx="0">
                  <c:v>LA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noFill/>
              <a:ln>
                <a:solidFill>
                  <a:srgbClr val="33CCCC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4905456462782691E-4"/>
                  <c:y val="-2.4911176478144205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Data!$W$2</c:f>
              <c:numCache>
                <c:formatCode>General</c:formatCode>
                <c:ptCount val="1"/>
                <c:pt idx="0">
                  <c:v>35</c:v>
                </c:pt>
              </c:numCache>
            </c:numRef>
          </c:xVal>
          <c:yVal>
            <c:numRef>
              <c:f>Data!$W$3</c:f>
              <c:numCache>
                <c:formatCode>"$"#,##0_);[Red]\("$"#,##0\)</c:formatCode>
                <c:ptCount val="1"/>
                <c:pt idx="0">
                  <c:v>11589</c:v>
                </c:pt>
              </c:numCache>
            </c:numRef>
          </c:yVal>
          <c:smooth val="0"/>
        </c:ser>
        <c:ser>
          <c:idx val="18"/>
          <c:order val="18"/>
          <c:tx>
            <c:strRef>
              <c:f>Data!$X$1</c:f>
              <c:strCache>
                <c:ptCount val="1"/>
                <c:pt idx="0">
                  <c:v>MA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99CC00"/>
              </a:solidFill>
              <a:ln>
                <a:solidFill>
                  <a:srgbClr val="99CC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Data!$X$2</c:f>
              <c:numCache>
                <c:formatCode>General</c:formatCode>
                <c:ptCount val="1"/>
                <c:pt idx="0">
                  <c:v>64.87</c:v>
                </c:pt>
              </c:numCache>
            </c:numRef>
          </c:xVal>
          <c:yVal>
            <c:numRef>
              <c:f>Data!$X$3</c:f>
              <c:numCache>
                <c:formatCode>"$"#,##0_);[Red]\("$"#,##0\)</c:formatCode>
                <c:ptCount val="1"/>
                <c:pt idx="0">
                  <c:v>9600</c:v>
                </c:pt>
              </c:numCache>
            </c:numRef>
          </c:yVal>
          <c:smooth val="0"/>
        </c:ser>
        <c:ser>
          <c:idx val="19"/>
          <c:order val="19"/>
          <c:tx>
            <c:strRef>
              <c:f>Data!$Y$1</c:f>
              <c:strCache>
                <c:ptCount val="1"/>
                <c:pt idx="0">
                  <c:v>ME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CC00"/>
              </a:solidFill>
              <a:ln>
                <a:solidFill>
                  <a:srgbClr val="FFCC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Data!$Y$2</c:f>
              <c:numCache>
                <c:formatCode>General</c:formatCode>
                <c:ptCount val="1"/>
                <c:pt idx="0">
                  <c:v>65.38</c:v>
                </c:pt>
              </c:numCache>
            </c:numRef>
          </c:xVal>
          <c:yVal>
            <c:numRef>
              <c:f>Data!$Y$3</c:f>
              <c:numCache>
                <c:formatCode>"$"#,##0_);[Red]\("$"#,##0\)</c:formatCode>
                <c:ptCount val="1"/>
                <c:pt idx="0">
                  <c:v>8387</c:v>
                </c:pt>
              </c:numCache>
            </c:numRef>
          </c:yVal>
          <c:smooth val="0"/>
        </c:ser>
        <c:ser>
          <c:idx val="20"/>
          <c:order val="20"/>
          <c:tx>
            <c:strRef>
              <c:f>Data!$Z$1</c:f>
              <c:strCache>
                <c:ptCount val="1"/>
                <c:pt idx="0">
                  <c:v>MI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Data!$Z$2</c:f>
              <c:numCache>
                <c:formatCode>General</c:formatCode>
                <c:ptCount val="1"/>
                <c:pt idx="0">
                  <c:v>50.67</c:v>
                </c:pt>
              </c:numCache>
            </c:numRef>
          </c:xVal>
          <c:yVal>
            <c:numRef>
              <c:f>Data!$Z$3</c:f>
              <c:numCache>
                <c:formatCode>"$"#,##0_);[Red]\("$"#,##0\)</c:formatCode>
                <c:ptCount val="1"/>
                <c:pt idx="0">
                  <c:v>10023</c:v>
                </c:pt>
              </c:numCache>
            </c:numRef>
          </c:yVal>
          <c:smooth val="0"/>
        </c:ser>
        <c:ser>
          <c:idx val="21"/>
          <c:order val="21"/>
          <c:tx>
            <c:strRef>
              <c:f>Data!$AA$1</c:f>
              <c:strCache>
                <c:ptCount val="1"/>
                <c:pt idx="0">
                  <c:v>MN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FF66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Data!$AA$2</c:f>
              <c:numCache>
                <c:formatCode>General</c:formatCode>
                <c:ptCount val="1"/>
                <c:pt idx="0">
                  <c:v>67.31</c:v>
                </c:pt>
              </c:numCache>
            </c:numRef>
          </c:xVal>
          <c:yVal>
            <c:numRef>
              <c:f>Data!$AA$3</c:f>
              <c:numCache>
                <c:formatCode>"$"#,##0_);[Red]\("$"#,##0\)</c:formatCode>
                <c:ptCount val="1"/>
                <c:pt idx="0">
                  <c:v>7534</c:v>
                </c:pt>
              </c:numCache>
            </c:numRef>
          </c:yVal>
          <c:smooth val="0"/>
        </c:ser>
        <c:ser>
          <c:idx val="22"/>
          <c:order val="22"/>
          <c:tx>
            <c:strRef>
              <c:f>Data!$AB$1</c:f>
              <c:strCache>
                <c:ptCount val="1"/>
                <c:pt idx="0">
                  <c:v>MO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666699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Data!$AB$2</c:f>
              <c:numCache>
                <c:formatCode>General</c:formatCode>
                <c:ptCount val="1"/>
                <c:pt idx="0">
                  <c:v>49.7</c:v>
                </c:pt>
              </c:numCache>
            </c:numRef>
          </c:xVal>
          <c:yVal>
            <c:numRef>
              <c:f>Data!$AB$3</c:f>
              <c:numCache>
                <c:formatCode>"$"#,##0_);[Red]\("$"#,##0\)</c:formatCode>
                <c:ptCount val="1"/>
                <c:pt idx="0">
                  <c:v>9463</c:v>
                </c:pt>
              </c:numCache>
            </c:numRef>
          </c:yVal>
          <c:smooth val="0"/>
        </c:ser>
        <c:ser>
          <c:idx val="23"/>
          <c:order val="23"/>
          <c:tx>
            <c:strRef>
              <c:f>Data!$AC$1</c:f>
              <c:strCache>
                <c:ptCount val="1"/>
                <c:pt idx="0">
                  <c:v>MS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969696"/>
              </a:solidFill>
              <a:ln>
                <a:solidFill>
                  <a:srgbClr val="969696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Data!$AC$2</c:f>
              <c:numCache>
                <c:formatCode>General</c:formatCode>
                <c:ptCount val="1"/>
                <c:pt idx="0">
                  <c:v>39.049999999999997</c:v>
                </c:pt>
              </c:numCache>
            </c:numRef>
          </c:xVal>
          <c:yVal>
            <c:numRef>
              <c:f>Data!$AC$3</c:f>
              <c:numCache>
                <c:formatCode>"$"#,##0_);[Red]\("$"#,##0\)</c:formatCode>
                <c:ptCount val="1"/>
                <c:pt idx="0">
                  <c:v>10672</c:v>
                </c:pt>
              </c:numCache>
            </c:numRef>
          </c:yVal>
          <c:smooth val="0"/>
        </c:ser>
        <c:ser>
          <c:idx val="24"/>
          <c:order val="24"/>
          <c:tx>
            <c:strRef>
              <c:f>Data!$AD$1</c:f>
              <c:strCache>
                <c:ptCount val="1"/>
                <c:pt idx="0">
                  <c:v>MT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  <c:spPr>
              <a:noFill/>
              <a:ln>
                <a:solidFill>
                  <a:srgbClr val="003366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xVal>
          <c:yVal>
            <c:numRef>
              <c:f>Data!$AD$3</c:f>
              <c:numCache>
                <c:formatCode>"$"#,##0_);[Red]\("$"#,##0\)</c:formatCode>
                <c:ptCount val="1"/>
                <c:pt idx="0">
                  <c:v>7584</c:v>
                </c:pt>
              </c:numCache>
            </c:numRef>
          </c:yVal>
          <c:smooth val="0"/>
        </c:ser>
        <c:ser>
          <c:idx val="25"/>
          <c:order val="25"/>
          <c:tx>
            <c:strRef>
              <c:f>Data!$AE$1</c:f>
              <c:strCache>
                <c:ptCount val="1"/>
                <c:pt idx="0">
                  <c:v>NC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  <c:spPr>
              <a:noFill/>
              <a:ln>
                <a:solidFill>
                  <a:srgbClr val="339966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Data!$AE$2</c:f>
              <c:numCache>
                <c:formatCode>General</c:formatCode>
                <c:ptCount val="1"/>
                <c:pt idx="0">
                  <c:v>45.97</c:v>
                </c:pt>
              </c:numCache>
            </c:numRef>
          </c:xVal>
          <c:yVal>
            <c:numRef>
              <c:f>Data!$AE$3</c:f>
              <c:numCache>
                <c:formatCode>"$"#,##0_);[Red]\("$"#,##0\)</c:formatCode>
                <c:ptCount val="1"/>
                <c:pt idx="0">
                  <c:v>8653</c:v>
                </c:pt>
              </c:numCache>
            </c:numRef>
          </c:yVal>
          <c:smooth val="0"/>
        </c:ser>
        <c:ser>
          <c:idx val="26"/>
          <c:order val="26"/>
          <c:tx>
            <c:strRef>
              <c:f>Data!$AF$1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noFill/>
              <a:ln>
                <a:solidFill>
                  <a:srgbClr val="0033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Data!$AF$2</c:f>
              <c:numCache>
                <c:formatCode>General</c:formatCode>
                <c:ptCount val="1"/>
                <c:pt idx="0">
                  <c:v>57.89</c:v>
                </c:pt>
              </c:numCache>
            </c:numRef>
          </c:xVal>
          <c:yVal>
            <c:numRef>
              <c:f>Data!$AF$3</c:f>
              <c:numCache>
                <c:formatCode>"$"#,##0_);[Red]\("$"#,##0\)</c:formatCode>
                <c:ptCount val="1"/>
                <c:pt idx="0">
                  <c:v>7791</c:v>
                </c:pt>
              </c:numCache>
            </c:numRef>
          </c:yVal>
          <c:smooth val="0"/>
        </c:ser>
        <c:ser>
          <c:idx val="27"/>
          <c:order val="27"/>
          <c:tx>
            <c:strRef>
              <c:f>Data!$AG$1</c:f>
              <c:strCache>
                <c:ptCount val="1"/>
                <c:pt idx="0">
                  <c:v>NE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00"/>
              </a:solidFill>
              <a:ln>
                <a:solidFill>
                  <a:srgbClr val="3333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Data!$AG$2</c:f>
              <c:numCache>
                <c:formatCode>General</c:formatCode>
                <c:ptCount val="1"/>
                <c:pt idx="0">
                  <c:v>52.96</c:v>
                </c:pt>
              </c:numCache>
            </c:numRef>
          </c:xVal>
          <c:yVal>
            <c:numRef>
              <c:f>Data!$AG$3</c:f>
              <c:numCache>
                <c:formatCode>"$"#,##0_);[Red]\("$"#,##0\)</c:formatCode>
                <c:ptCount val="1"/>
                <c:pt idx="0">
                  <c:v>8510</c:v>
                </c:pt>
              </c:numCache>
            </c:numRef>
          </c:yVal>
          <c:smooth val="0"/>
        </c:ser>
        <c:ser>
          <c:idx val="28"/>
          <c:order val="28"/>
          <c:tx>
            <c:strRef>
              <c:f>Data!$AH$1</c:f>
              <c:strCache>
                <c:ptCount val="1"/>
                <c:pt idx="0">
                  <c:v>NH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9933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Data!$AH$2</c:f>
              <c:numCache>
                <c:formatCode>General</c:formatCode>
                <c:ptCount val="1"/>
                <c:pt idx="0">
                  <c:v>63.21</c:v>
                </c:pt>
              </c:numCache>
            </c:numRef>
          </c:xVal>
          <c:yVal>
            <c:numRef>
              <c:f>Data!$AH$3</c:f>
              <c:numCache>
                <c:formatCode>"$"#,##0_);[Red]\("$"#,##0\)</c:formatCode>
                <c:ptCount val="1"/>
                <c:pt idx="0">
                  <c:v>8056</c:v>
                </c:pt>
              </c:numCache>
            </c:numRef>
          </c:yVal>
          <c:smooth val="0"/>
        </c:ser>
        <c:ser>
          <c:idx val="29"/>
          <c:order val="29"/>
          <c:tx>
            <c:strRef>
              <c:f>Data!$AI$1</c:f>
              <c:strCache>
                <c:ptCount val="1"/>
                <c:pt idx="0">
                  <c:v>NJ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993366"/>
              </a:solidFill>
              <a:ln>
                <a:solidFill>
                  <a:srgbClr val="993366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Data!$AI$2</c:f>
              <c:numCache>
                <c:formatCode>General</c:formatCode>
                <c:ptCount val="1"/>
                <c:pt idx="0">
                  <c:v>53.24</c:v>
                </c:pt>
              </c:numCache>
            </c:numRef>
          </c:xVal>
          <c:yVal>
            <c:numRef>
              <c:f>Data!$AI$3</c:f>
              <c:numCache>
                <c:formatCode>"$"#,##0_);[Red]\("$"#,##0\)</c:formatCode>
                <c:ptCount val="1"/>
                <c:pt idx="0">
                  <c:v>9817</c:v>
                </c:pt>
              </c:numCache>
            </c:numRef>
          </c:yVal>
          <c:smooth val="0"/>
        </c:ser>
        <c:ser>
          <c:idx val="30"/>
          <c:order val="30"/>
          <c:tx>
            <c:strRef>
              <c:f>Data!$AJ$1</c:f>
              <c:strCache>
                <c:ptCount val="1"/>
                <c:pt idx="0">
                  <c:v>NM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333399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Data!$AJ$2</c:f>
              <c:numCache>
                <c:formatCode>General</c:formatCode>
                <c:ptCount val="1"/>
                <c:pt idx="0">
                  <c:v>32.950000000000003</c:v>
                </c:pt>
              </c:numCache>
            </c:numRef>
          </c:xVal>
          <c:yVal>
            <c:numRef>
              <c:f>Data!$AJ$3</c:f>
              <c:numCache>
                <c:formatCode>"$"#,##0_);[Red]\("$"#,##0\)</c:formatCode>
                <c:ptCount val="1"/>
                <c:pt idx="0">
                  <c:v>7614</c:v>
                </c:pt>
              </c:numCache>
            </c:numRef>
          </c:yVal>
          <c:smooth val="0"/>
        </c:ser>
        <c:ser>
          <c:idx val="31"/>
          <c:order val="31"/>
          <c:tx>
            <c:strRef>
              <c:f>Data!$AK$1</c:f>
              <c:strCache>
                <c:ptCount val="1"/>
                <c:pt idx="0">
                  <c:v>NV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Data!$AK$2</c:f>
              <c:numCache>
                <c:formatCode>General</c:formatCode>
                <c:ptCount val="1"/>
                <c:pt idx="0">
                  <c:v>39.86</c:v>
                </c:pt>
              </c:numCache>
            </c:numRef>
          </c:xVal>
          <c:yVal>
            <c:numRef>
              <c:f>Data!$AK$3</c:f>
              <c:numCache>
                <c:formatCode>"$"#,##0_);[Red]\("$"#,##0\)</c:formatCode>
                <c:ptCount val="1"/>
                <c:pt idx="0">
                  <c:v>9789</c:v>
                </c:pt>
              </c:numCache>
            </c:numRef>
          </c:yVal>
          <c:smooth val="0"/>
        </c:ser>
        <c:ser>
          <c:idx val="32"/>
          <c:order val="32"/>
          <c:tx>
            <c:strRef>
              <c:f>Data!$AL$1</c:f>
              <c:strCache>
                <c:ptCount val="1"/>
                <c:pt idx="0">
                  <c:v>NY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FFFFFF"/>
              </a:solidFill>
              <a:ln>
                <a:solidFill>
                  <a:srgbClr val="FFFF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Data!$AL$2</c:f>
              <c:numCache>
                <c:formatCode>General</c:formatCode>
                <c:ptCount val="1"/>
                <c:pt idx="0">
                  <c:v>42.36</c:v>
                </c:pt>
              </c:numCache>
            </c:numRef>
          </c:xVal>
          <c:yVal>
            <c:numRef>
              <c:f>Data!$AL$3</c:f>
              <c:numCache>
                <c:formatCode>"$"#,##0_);[Red]\("$"#,##0\)</c:formatCode>
                <c:ptCount val="1"/>
                <c:pt idx="0">
                  <c:v>9326</c:v>
                </c:pt>
              </c:numCache>
            </c:numRef>
          </c:yVal>
          <c:smooth val="0"/>
        </c:ser>
        <c:ser>
          <c:idx val="33"/>
          <c:order val="33"/>
          <c:tx>
            <c:strRef>
              <c:f>Data!$AM$1</c:f>
              <c:strCache>
                <c:ptCount val="1"/>
                <c:pt idx="0">
                  <c:v>OH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Data!$AM$2</c:f>
              <c:numCache>
                <c:formatCode>General</c:formatCode>
                <c:ptCount val="1"/>
                <c:pt idx="0">
                  <c:v>45.48</c:v>
                </c:pt>
              </c:numCache>
            </c:numRef>
          </c:xVal>
          <c:yVal>
            <c:numRef>
              <c:f>Data!$AM$3</c:f>
              <c:numCache>
                <c:formatCode>"$"#,##0_);[Red]\("$"#,##0\)</c:formatCode>
                <c:ptCount val="1"/>
                <c:pt idx="0">
                  <c:v>9903</c:v>
                </c:pt>
              </c:numCache>
            </c:numRef>
          </c:yVal>
          <c:smooth val="0"/>
        </c:ser>
        <c:ser>
          <c:idx val="34"/>
          <c:order val="34"/>
          <c:tx>
            <c:strRef>
              <c:f>Data!$AN$1</c:f>
              <c:strCache>
                <c:ptCount val="1"/>
                <c:pt idx="0">
                  <c:v>OK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  <c:spPr>
              <a:noFill/>
              <a:ln>
                <a:solidFill>
                  <a:srgbClr val="00FF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Data!$AN$2</c:f>
              <c:numCache>
                <c:formatCode>General</c:formatCode>
                <c:ptCount val="1"/>
                <c:pt idx="0">
                  <c:v>32.83</c:v>
                </c:pt>
              </c:numCache>
            </c:numRef>
          </c:xVal>
          <c:yVal>
            <c:numRef>
              <c:f>Data!$AN$3</c:f>
              <c:numCache>
                <c:formatCode>"$"#,##0_);[Red]\("$"#,##0\)</c:formatCode>
                <c:ptCount val="1"/>
                <c:pt idx="0">
                  <c:v>10229</c:v>
                </c:pt>
              </c:numCache>
            </c:numRef>
          </c:yVal>
          <c:smooth val="0"/>
        </c:ser>
        <c:ser>
          <c:idx val="35"/>
          <c:order val="35"/>
          <c:tx>
            <c:strRef>
              <c:f>Data!$AO$1</c:f>
              <c:strCache>
                <c:ptCount val="1"/>
                <c:pt idx="0">
                  <c:v>OR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Data!$AO$2</c:f>
              <c:numCache>
                <c:formatCode>General</c:formatCode>
                <c:ptCount val="1"/>
                <c:pt idx="0">
                  <c:v>46.67</c:v>
                </c:pt>
              </c:numCache>
            </c:numRef>
          </c:xVal>
          <c:yVal>
            <c:numRef>
              <c:f>Data!$AO$3</c:f>
              <c:numCache>
                <c:formatCode>"$"#,##0_);[Red]\("$"#,##0\)</c:formatCode>
                <c:ptCount val="1"/>
                <c:pt idx="0">
                  <c:v>6978</c:v>
                </c:pt>
              </c:numCache>
            </c:numRef>
          </c:yVal>
          <c:smooth val="0"/>
        </c:ser>
        <c:ser>
          <c:idx val="36"/>
          <c:order val="36"/>
          <c:tx>
            <c:strRef>
              <c:f>Data!$AP$1</c:f>
              <c:strCache>
                <c:ptCount val="1"/>
                <c:pt idx="0">
                  <c:v>PA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Data!$AP$2</c:f>
              <c:numCache>
                <c:formatCode>General</c:formatCode>
                <c:ptCount val="1"/>
                <c:pt idx="0">
                  <c:v>49.36</c:v>
                </c:pt>
              </c:numCache>
            </c:numRef>
          </c:xVal>
          <c:yVal>
            <c:numRef>
              <c:f>Data!$AP$3</c:f>
              <c:numCache>
                <c:formatCode>"$"#,##0_);[Red]\("$"#,##0\)</c:formatCode>
                <c:ptCount val="1"/>
                <c:pt idx="0">
                  <c:v>9703</c:v>
                </c:pt>
              </c:numCache>
            </c:numRef>
          </c:yVal>
          <c:smooth val="0"/>
        </c:ser>
        <c:ser>
          <c:idx val="37"/>
          <c:order val="37"/>
          <c:tx>
            <c:strRef>
              <c:f>Data!$AQ$1</c:f>
              <c:strCache>
                <c:ptCount val="1"/>
                <c:pt idx="0">
                  <c:v>RI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Data!$AQ$2</c:f>
              <c:numCache>
                <c:formatCode>General</c:formatCode>
                <c:ptCount val="1"/>
                <c:pt idx="0">
                  <c:v>52.46</c:v>
                </c:pt>
              </c:numCache>
            </c:numRef>
          </c:xVal>
          <c:yVal>
            <c:numRef>
              <c:f>Data!$AQ$3</c:f>
              <c:numCache>
                <c:formatCode>"$"#,##0_);[Red]\("$"#,##0\)</c:formatCode>
                <c:ptCount val="1"/>
                <c:pt idx="0">
                  <c:v>8902</c:v>
                </c:pt>
              </c:numCache>
            </c:numRef>
          </c:yVal>
          <c:smooth val="0"/>
        </c:ser>
        <c:ser>
          <c:idx val="38"/>
          <c:order val="38"/>
          <c:tx>
            <c:strRef>
              <c:f>Data!$AR$1</c:f>
              <c:strCache>
                <c:ptCount val="1"/>
                <c:pt idx="0">
                  <c:v>SC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00FFFF"/>
              </a:solidFill>
              <a:ln>
                <a:solidFill>
                  <a:srgbClr val="00FF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Data!$AR$2</c:f>
              <c:numCache>
                <c:formatCode>General</c:formatCode>
                <c:ptCount val="1"/>
                <c:pt idx="0">
                  <c:v>50.88</c:v>
                </c:pt>
              </c:numCache>
            </c:numRef>
          </c:xVal>
          <c:yVal>
            <c:numRef>
              <c:f>Data!$AR$3</c:f>
              <c:numCache>
                <c:formatCode>"$"#,##0_);[Red]\("$"#,##0\)</c:formatCode>
                <c:ptCount val="1"/>
                <c:pt idx="0">
                  <c:v>9020</c:v>
                </c:pt>
              </c:numCache>
            </c:numRef>
          </c:yVal>
          <c:smooth val="0"/>
        </c:ser>
        <c:ser>
          <c:idx val="39"/>
          <c:order val="39"/>
          <c:tx>
            <c:strRef>
              <c:f>Data!$AS$1</c:f>
              <c:strCache>
                <c:ptCount val="1"/>
                <c:pt idx="0">
                  <c:v>SD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8000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Data!$AS$2</c:f>
              <c:numCache>
                <c:formatCode>General</c:formatCode>
                <c:ptCount val="1"/>
                <c:pt idx="0">
                  <c:v>56.39</c:v>
                </c:pt>
              </c:numCache>
            </c:numRef>
          </c:xVal>
          <c:yVal>
            <c:numRef>
              <c:f>Data!$AS$3</c:f>
              <c:numCache>
                <c:formatCode>"$"#,##0_);[Red]\("$"#,##0\)</c:formatCode>
                <c:ptCount val="1"/>
                <c:pt idx="0">
                  <c:v>7691</c:v>
                </c:pt>
              </c:numCache>
            </c:numRef>
          </c:yVal>
          <c:smooth val="0"/>
        </c:ser>
        <c:ser>
          <c:idx val="40"/>
          <c:order val="40"/>
          <c:tx>
            <c:strRef>
              <c:f>Data!$AT$1</c:f>
              <c:strCache>
                <c:ptCount val="1"/>
                <c:pt idx="0">
                  <c:v>TN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0080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Data!$AT$2</c:f>
              <c:numCache>
                <c:formatCode>General</c:formatCode>
                <c:ptCount val="1"/>
                <c:pt idx="0">
                  <c:v>40.590000000000003</c:v>
                </c:pt>
              </c:numCache>
            </c:numRef>
          </c:xVal>
          <c:yVal>
            <c:numRef>
              <c:f>Data!$AT$3</c:f>
              <c:numCache>
                <c:formatCode>"$"#,##0_);[Red]\("$"#,##0\)</c:formatCode>
                <c:ptCount val="1"/>
                <c:pt idx="0">
                  <c:v>10072</c:v>
                </c:pt>
              </c:numCache>
            </c:numRef>
          </c:yVal>
          <c:smooth val="0"/>
        </c:ser>
        <c:ser>
          <c:idx val="41"/>
          <c:order val="41"/>
          <c:tx>
            <c:strRef>
              <c:f>Data!$AU$1</c:f>
              <c:strCache>
                <c:ptCount val="1"/>
                <c:pt idx="0">
                  <c:v>TX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Data!$AU$2</c:f>
              <c:numCache>
                <c:formatCode>General</c:formatCode>
                <c:ptCount val="1"/>
                <c:pt idx="0">
                  <c:v>31.61</c:v>
                </c:pt>
              </c:numCache>
            </c:numRef>
          </c:xVal>
          <c:yVal>
            <c:numRef>
              <c:f>Data!$AU$3</c:f>
              <c:numCache>
                <c:formatCode>"$"#,##0_);[Red]\("$"#,##0\)</c:formatCode>
                <c:ptCount val="1"/>
                <c:pt idx="0">
                  <c:v>10889</c:v>
                </c:pt>
              </c:numCache>
            </c:numRef>
          </c:yVal>
          <c:smooth val="0"/>
        </c:ser>
        <c:ser>
          <c:idx val="42"/>
          <c:order val="42"/>
          <c:tx>
            <c:strRef>
              <c:f>Data!$AV$1</c:f>
              <c:strCache>
                <c:ptCount val="1"/>
                <c:pt idx="0">
                  <c:v>UT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  <c:spPr>
              <a:noFill/>
              <a:ln>
                <a:solidFill>
                  <a:srgbClr val="808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1.1454173111824081E-3"/>
                  <c:y val="3.9843632922719977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Data!$AV$2</c:f>
              <c:numCache>
                <c:formatCode>General</c:formatCode>
                <c:ptCount val="1"/>
                <c:pt idx="0">
                  <c:v>58.67</c:v>
                </c:pt>
              </c:numCache>
            </c:numRef>
          </c:xVal>
          <c:yVal>
            <c:numRef>
              <c:f>Data!$AV$3</c:f>
              <c:numCache>
                <c:formatCode>"$"#,##0_);[Red]\("$"#,##0\)</c:formatCode>
                <c:ptCount val="1"/>
                <c:pt idx="0">
                  <c:v>8685</c:v>
                </c:pt>
              </c:numCache>
            </c:numRef>
          </c:yVal>
          <c:smooth val="0"/>
        </c:ser>
        <c:ser>
          <c:idx val="43"/>
          <c:order val="43"/>
          <c:tx>
            <c:strRef>
              <c:f>Data!$AW$1</c:f>
              <c:strCache>
                <c:ptCount val="1"/>
                <c:pt idx="0">
                  <c:v>VA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Data!$AW$2</c:f>
              <c:numCache>
                <c:formatCode>General</c:formatCode>
                <c:ptCount val="1"/>
                <c:pt idx="0">
                  <c:v>52.68</c:v>
                </c:pt>
              </c:numCache>
            </c:numRef>
          </c:xVal>
          <c:yVal>
            <c:numRef>
              <c:f>Data!$AW$3</c:f>
              <c:numCache>
                <c:formatCode>"$"#,##0_);[Red]\("$"#,##0\)</c:formatCode>
                <c:ptCount val="1"/>
                <c:pt idx="0">
                  <c:v>8330</c:v>
                </c:pt>
              </c:numCache>
            </c:numRef>
          </c:yVal>
          <c:smooth val="0"/>
        </c:ser>
        <c:ser>
          <c:idx val="44"/>
          <c:order val="44"/>
          <c:tx>
            <c:strRef>
              <c:f>Data!$AX$1</c:f>
              <c:strCache>
                <c:ptCount val="1"/>
                <c:pt idx="0">
                  <c:v>VT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Data!$AX$2</c:f>
              <c:numCache>
                <c:formatCode>General</c:formatCode>
                <c:ptCount val="1"/>
                <c:pt idx="0">
                  <c:v>56.45</c:v>
                </c:pt>
              </c:numCache>
            </c:numRef>
          </c:xVal>
          <c:yVal>
            <c:numRef>
              <c:f>Data!$AX$3</c:f>
              <c:numCache>
                <c:formatCode>"$"#,##0_);[Red]\("$"#,##0\)</c:formatCode>
                <c:ptCount val="1"/>
                <c:pt idx="0">
                  <c:v>7311</c:v>
                </c:pt>
              </c:numCache>
            </c:numRef>
          </c:yVal>
          <c:smooth val="0"/>
        </c:ser>
        <c:ser>
          <c:idx val="45"/>
          <c:order val="45"/>
          <c:tx>
            <c:strRef>
              <c:f>Data!$AY$1</c:f>
              <c:strCache>
                <c:ptCount val="1"/>
                <c:pt idx="0">
                  <c:v>WA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C0C0C0"/>
              </a:solidFill>
              <a:ln>
                <a:solidFill>
                  <a:srgbClr val="C0C0C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Data!$AY$2</c:f>
              <c:numCache>
                <c:formatCode>General</c:formatCode>
                <c:ptCount val="1"/>
                <c:pt idx="0">
                  <c:v>50.89</c:v>
                </c:pt>
              </c:numCache>
            </c:numRef>
          </c:xVal>
          <c:yVal>
            <c:numRef>
              <c:f>Data!$AY$3</c:f>
              <c:numCache>
                <c:formatCode>"$"#,##0_);[Red]\("$"#,##0\)</c:formatCode>
                <c:ptCount val="1"/>
                <c:pt idx="0">
                  <c:v>7720</c:v>
                </c:pt>
              </c:numCache>
            </c:numRef>
          </c:yVal>
          <c:smooth val="0"/>
        </c:ser>
        <c:ser>
          <c:idx val="46"/>
          <c:order val="46"/>
          <c:tx>
            <c:strRef>
              <c:f>Data!$AZ$1</c:f>
              <c:strCache>
                <c:ptCount val="1"/>
                <c:pt idx="0">
                  <c:v>WI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808080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Data!$AZ$2</c:f>
              <c:numCache>
                <c:formatCode>General</c:formatCode>
                <c:ptCount val="1"/>
                <c:pt idx="0">
                  <c:v>67.2</c:v>
                </c:pt>
              </c:numCache>
            </c:numRef>
          </c:xVal>
          <c:yVal>
            <c:numRef>
              <c:f>Data!$AZ$3</c:f>
              <c:numCache>
                <c:formatCode>"$"#,##0_);[Red]\("$"#,##0\)</c:formatCode>
                <c:ptCount val="1"/>
                <c:pt idx="0">
                  <c:v>8153</c:v>
                </c:pt>
              </c:numCache>
            </c:numRef>
          </c:yVal>
          <c:smooth val="0"/>
        </c:ser>
        <c:ser>
          <c:idx val="47"/>
          <c:order val="47"/>
          <c:tx>
            <c:strRef>
              <c:f>Data!$BA$1</c:f>
              <c:strCache>
                <c:ptCount val="1"/>
                <c:pt idx="0">
                  <c:v>WV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9999FF"/>
              </a:solidFill>
              <a:ln>
                <a:solidFill>
                  <a:srgbClr val="9999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1.6307340050862029E-3"/>
                  <c:y val="-2.1157339019408906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Data!$BA$2</c:f>
              <c:numCache>
                <c:formatCode>General</c:formatCode>
                <c:ptCount val="1"/>
                <c:pt idx="0">
                  <c:v>31.96</c:v>
                </c:pt>
              </c:numCache>
            </c:numRef>
          </c:xVal>
          <c:yVal>
            <c:numRef>
              <c:f>Data!$BA$3</c:f>
              <c:numCache>
                <c:formatCode>"$"#,##0_);[Red]\("$"#,##0\)</c:formatCode>
                <c:ptCount val="1"/>
                <c:pt idx="0">
                  <c:v>9627</c:v>
                </c:pt>
              </c:numCache>
            </c:numRef>
          </c:yVal>
          <c:smooth val="0"/>
        </c:ser>
        <c:ser>
          <c:idx val="48"/>
          <c:order val="48"/>
          <c:tx>
            <c:strRef>
              <c:f>Data!$BB$1</c:f>
              <c:strCache>
                <c:ptCount val="1"/>
                <c:pt idx="0">
                  <c:v>WY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993366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Data!$BB$2</c:f>
              <c:numCache>
                <c:formatCode>General</c:formatCode>
                <c:ptCount val="1"/>
                <c:pt idx="0">
                  <c:v>42.5</c:v>
                </c:pt>
              </c:numCache>
            </c:numRef>
          </c:xVal>
          <c:yVal>
            <c:numRef>
              <c:f>Data!$BB$3</c:f>
              <c:numCache>
                <c:formatCode>"$"#,##0_);[Red]\("$"#,##0\)</c:formatCode>
                <c:ptCount val="1"/>
                <c:pt idx="0">
                  <c:v>7373</c:v>
                </c:pt>
              </c:numCache>
            </c:numRef>
          </c:yVal>
          <c:smooth val="0"/>
        </c:ser>
        <c:ser>
          <c:idx val="49"/>
          <c:order val="49"/>
          <c:tx>
            <c:strRef>
              <c:f>Data!$BC$1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FFFFCC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Data!$BC$2</c:f>
              <c:numCache>
                <c:formatCode>General</c:formatCode>
                <c:ptCount val="1"/>
                <c:pt idx="0">
                  <c:v>47.925714285714278</c:v>
                </c:pt>
              </c:numCache>
            </c:numRef>
          </c:xVal>
          <c:yVal>
            <c:numRef>
              <c:f>Data!$BC$3</c:f>
              <c:numCache>
                <c:formatCode>General</c:formatCode>
                <c:ptCount val="1"/>
                <c:pt idx="0">
                  <c:v>8930.0204081632655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1"/>
          <c:showPercent val="0"/>
          <c:showBubbleSize val="0"/>
        </c:dLbls>
        <c:axId val="72146304"/>
        <c:axId val="72197632"/>
      </c:scatterChart>
      <c:valAx>
        <c:axId val="72146304"/>
        <c:scaling>
          <c:orientation val="minMax"/>
          <c:max val="70"/>
          <c:min val="30"/>
        </c:scaling>
        <c:delete val="0"/>
        <c:axPos val="b"/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Overall Quality Meter (2012</a:t>
                </a:r>
                <a:r>
                  <a:rPr lang="en-US" baseline="0"/>
                  <a:t> </a:t>
                </a:r>
                <a:r>
                  <a:rPr lang="en-US"/>
                  <a:t>- B)
</a:t>
                </a:r>
              </a:p>
            </c:rich>
          </c:tx>
          <c:layout>
            <c:manualLayout>
              <c:xMode val="edge"/>
              <c:yMode val="edge"/>
              <c:x val="0.45504994450610364"/>
              <c:y val="0.9200652528548134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197632"/>
        <c:crosses val="autoZero"/>
        <c:crossBetween val="midCat"/>
      </c:valAx>
      <c:valAx>
        <c:axId val="72197632"/>
        <c:scaling>
          <c:orientation val="minMax"/>
          <c:min val="6000"/>
        </c:scaling>
        <c:delete val="0"/>
        <c:axPos val="l"/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Price-Adjusted Payment Per Medicare Enrollee, 2009</a:t>
                </a:r>
                <a:endParaRPr lang="en-US" baseline="0"/>
              </a:p>
            </c:rich>
          </c:tx>
          <c:layout>
            <c:manualLayout>
              <c:xMode val="edge"/>
              <c:yMode val="edge"/>
              <c:x val="4.0450963696427589E-2"/>
              <c:y val="0.21204599834186069"/>
            </c:manualLayout>
          </c:layout>
          <c:overlay val="0"/>
          <c:spPr>
            <a:noFill/>
            <a:ln w="25400">
              <a:noFill/>
            </a:ln>
          </c:spPr>
        </c:title>
        <c:numFmt formatCode="&quot;$&quot;#,##0_);[Red]\(&quot;$&quot;#,##0\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14630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0.50186</cdr:x>
      <cdr:y>0.127</cdr:y>
    </cdr:from>
    <cdr:to>
      <cdr:x>0.50186</cdr:x>
      <cdr:y>0.869</cdr:y>
    </cdr:to>
    <cdr:sp macro="" textlink="">
      <cdr:nvSpPr>
        <cdr:cNvPr id="2049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4287851" y="739111"/>
          <a:ext cx="0" cy="431827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0.12325</cdr:x>
      <cdr:y>0.44978</cdr:y>
    </cdr:from>
    <cdr:to>
      <cdr:x>0.97825</cdr:x>
      <cdr:y>0.44978</cdr:y>
    </cdr:to>
    <cdr:sp macro="" textlink="">
      <cdr:nvSpPr>
        <cdr:cNvPr id="2050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053027" y="2617630"/>
          <a:ext cx="7305056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0.13431</cdr:x>
      <cdr:y>0.57405</cdr:y>
    </cdr:from>
    <cdr:to>
      <cdr:x>0.24481</cdr:x>
      <cdr:y>0.61355</cdr:y>
    </cdr:to>
    <cdr:sp macro="" textlink="">
      <cdr:nvSpPr>
        <cdr:cNvPr id="205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47535" y="3340838"/>
          <a:ext cx="944103" cy="2298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200" b="1" i="0" u="none" strike="noStrike" baseline="0">
              <a:solidFill>
                <a:srgbClr val="000000"/>
              </a:solidFill>
              <a:latin typeface="Arial"/>
              <a:cs typeface="Arial"/>
            </a:rPr>
            <a:t>Nat'l Avg.</a:t>
          </a:r>
        </a:p>
      </cdr:txBody>
    </cdr:sp>
  </cdr:relSizeAnchor>
  <cdr:relSizeAnchor xmlns:cdr="http://schemas.openxmlformats.org/drawingml/2006/chartDrawing">
    <cdr:from>
      <cdr:x>0.14993</cdr:x>
      <cdr:y>0.45714</cdr:y>
    </cdr:from>
    <cdr:to>
      <cdr:x>0.1515</cdr:x>
      <cdr:y>0.57782</cdr:y>
    </cdr:to>
    <cdr:sp macro="" textlink="">
      <cdr:nvSpPr>
        <cdr:cNvPr id="2052" name="Line 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1280970" y="2660433"/>
          <a:ext cx="13414" cy="70233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/>
            <a:t>                                                   </a:t>
          </a:r>
        </a:p>
      </cdr:txBody>
    </cdr:sp>
  </cdr:relSizeAnchor>
  <cdr:relSizeAnchor xmlns:cdr="http://schemas.openxmlformats.org/drawingml/2006/chartDrawing">
    <cdr:from>
      <cdr:x>0.22809</cdr:x>
      <cdr:y>0.59635</cdr:y>
    </cdr:from>
    <cdr:to>
      <cdr:x>0.50488</cdr:x>
      <cdr:y>0.68853</cdr:y>
    </cdr:to>
    <cdr:sp macro="" textlink="">
      <cdr:nvSpPr>
        <cdr:cNvPr id="2053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948793" y="3470602"/>
          <a:ext cx="2364828" cy="53646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0.6445</cdr:x>
      <cdr:y>0.909</cdr:y>
    </cdr:from>
    <cdr:to>
      <cdr:x>0.9895</cdr:x>
      <cdr:y>0.97975</cdr:y>
    </cdr:to>
    <cdr:sp macro="" textlink="">
      <cdr:nvSpPr>
        <cdr:cNvPr id="205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31115" y="5307492"/>
          <a:ext cx="2960799" cy="4130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Sources: A - dartmouthatlas.org</a:t>
          </a:r>
        </a:p>
        <a:p xmlns:a="http://schemas.openxmlformats.org/drawingml/2006/main">
          <a:pPr algn="ctr" rtl="0">
            <a:defRPr sz="1000"/>
          </a:pPr>
          <a:r>
            <a:rPr lang="en-US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B - 2011 NHQR State Snapshots, June 2012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g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TCCHV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9" t="31630" r="40166" b="43034"/>
          <a:stretch/>
        </p:blipFill>
        <p:spPr>
          <a:xfrm>
            <a:off x="4345350" y="-24903"/>
            <a:ext cx="3274906" cy="1313986"/>
          </a:xfrm>
          <a:prstGeom prst="rect">
            <a:avLst/>
          </a:prstGeom>
        </p:spPr>
      </p:pic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83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 b="1" i="0"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0571"/>
            <a:ext cx="4040188" cy="508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latin typeface="Times"/>
                <a:cs typeface="Time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8571"/>
            <a:ext cx="4040188" cy="3767592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0570"/>
            <a:ext cx="4041775" cy="505729"/>
          </a:xfrm>
        </p:spPr>
        <p:txBody>
          <a:bodyPr anchor="t"/>
          <a:lstStyle>
            <a:lvl1pPr marL="0" indent="0">
              <a:buNone/>
              <a:defRPr lang="en-US" sz="2000" b="1" kern="1200" dirty="0" smtClean="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8571"/>
            <a:ext cx="4041775" cy="3767592"/>
          </a:xfrm>
        </p:spPr>
        <p:txBody>
          <a:bodyPr/>
          <a:lstStyle>
            <a:lvl1pPr>
              <a:defRPr sz="2400" b="0" i="0">
                <a:latin typeface="Arial"/>
                <a:cs typeface="Arial"/>
              </a:defRPr>
            </a:lvl1pPr>
            <a:lvl2pPr>
              <a:defRPr sz="2000" b="0" i="0">
                <a:latin typeface="Arial"/>
                <a:cs typeface="Arial"/>
              </a:defRPr>
            </a:lvl2pPr>
            <a:lvl3pPr>
              <a:defRPr sz="18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5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 b="1" i="0"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05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CCHV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9" t="31630" r="40166" b="43034"/>
          <a:stretch/>
        </p:blipFill>
        <p:spPr>
          <a:xfrm>
            <a:off x="4345350" y="-24903"/>
            <a:ext cx="3274906" cy="1313986"/>
          </a:xfrm>
          <a:prstGeom prst="rect">
            <a:avLst/>
          </a:prstGeom>
        </p:spPr>
      </p:pic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17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 b="1" i="0"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18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,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57201" y="1983618"/>
            <a:ext cx="2133600" cy="2290231"/>
          </a:xfrm>
          <a:effectLst>
            <a:glow rad="101600">
              <a:schemeClr val="bg1">
                <a:alpha val="60000"/>
              </a:schemeClr>
            </a:glow>
            <a:softEdge rad="2159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73849"/>
            <a:ext cx="2133600" cy="439595"/>
          </a:xfrm>
        </p:spPr>
        <p:txBody>
          <a:bodyPr anchor="t"/>
          <a:lstStyle>
            <a:lvl1pPr algn="l">
              <a:defRPr sz="1200" b="1"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3064960"/>
            <a:ext cx="5562600" cy="3061202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4725655"/>
            <a:ext cx="2133600" cy="1400508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TCCHV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9" t="31630" r="40166" b="43034"/>
          <a:stretch/>
        </p:blipFill>
        <p:spPr>
          <a:xfrm>
            <a:off x="4345350" y="-24903"/>
            <a:ext cx="3274906" cy="1313986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3123594" y="1983618"/>
            <a:ext cx="5563206" cy="10813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400" b="1" i="0" kern="1200">
                <a:solidFill>
                  <a:schemeClr val="tx1"/>
                </a:solidFill>
                <a:latin typeface="Times"/>
                <a:ea typeface="+mj-ea"/>
                <a:cs typeface="Times"/>
              </a:defRPr>
            </a:lvl1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46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57201" y="1983618"/>
            <a:ext cx="2133600" cy="2290231"/>
          </a:xfrm>
          <a:effectLst>
            <a:glow rad="101600">
              <a:schemeClr val="bg1">
                <a:alpha val="60000"/>
              </a:schemeClr>
            </a:glow>
            <a:softEdge rad="2159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73849"/>
            <a:ext cx="2133600" cy="439595"/>
          </a:xfrm>
        </p:spPr>
        <p:txBody>
          <a:bodyPr anchor="t"/>
          <a:lstStyle>
            <a:lvl1pPr algn="l">
              <a:defRPr sz="1200" b="1"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983619"/>
            <a:ext cx="5562600" cy="4142544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4725655"/>
            <a:ext cx="2133600" cy="1400508"/>
          </a:xfrm>
        </p:spPr>
        <p:txBody>
          <a:bodyPr/>
          <a:lstStyle>
            <a:lvl1pPr marL="0" indent="0">
              <a:buNone/>
              <a:defRPr sz="1400" b="0" i="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846285" y="-15642"/>
            <a:ext cx="3568091" cy="15033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400" b="1" i="0" kern="1200">
                <a:solidFill>
                  <a:schemeClr val="tx1"/>
                </a:solidFill>
                <a:latin typeface="Times"/>
                <a:ea typeface="+mj-ea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74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5208" y="2028704"/>
            <a:ext cx="4131592" cy="645504"/>
          </a:xfrm>
        </p:spPr>
        <p:txBody>
          <a:bodyPr anchor="b"/>
          <a:lstStyle>
            <a:lvl1pPr algn="l">
              <a:defRPr sz="2000" b="1" i="0"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028705"/>
            <a:ext cx="3927035" cy="4143496"/>
          </a:xfrm>
          <a:effectLst>
            <a:glow rad="101600">
              <a:schemeClr val="bg1">
                <a:alpha val="60000"/>
              </a:schemeClr>
            </a:glow>
            <a:softEdge rad="215900"/>
          </a:effectLst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5208" y="2674208"/>
            <a:ext cx="4131592" cy="349799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3725339" y="-137675"/>
            <a:ext cx="3753550" cy="1694984"/>
          </a:xfrm>
          <a:custGeom>
            <a:avLst/>
            <a:gdLst>
              <a:gd name="connsiteX0" fmla="*/ 0 w 5119077"/>
              <a:gd name="connsiteY0" fmla="*/ 332154 h 2598615"/>
              <a:gd name="connsiteX1" fmla="*/ 39077 w 5119077"/>
              <a:gd name="connsiteY1" fmla="*/ 1035538 h 2598615"/>
              <a:gd name="connsiteX2" fmla="*/ 156308 w 5119077"/>
              <a:gd name="connsiteY2" fmla="*/ 1582615 h 2598615"/>
              <a:gd name="connsiteX3" fmla="*/ 449384 w 5119077"/>
              <a:gd name="connsiteY3" fmla="*/ 2188307 h 2598615"/>
              <a:gd name="connsiteX4" fmla="*/ 566615 w 5119077"/>
              <a:gd name="connsiteY4" fmla="*/ 2344615 h 2598615"/>
              <a:gd name="connsiteX5" fmla="*/ 1191846 w 5119077"/>
              <a:gd name="connsiteY5" fmla="*/ 2344615 h 2598615"/>
              <a:gd name="connsiteX6" fmla="*/ 2305538 w 5119077"/>
              <a:gd name="connsiteY6" fmla="*/ 2422769 h 2598615"/>
              <a:gd name="connsiteX7" fmla="*/ 3341077 w 5119077"/>
              <a:gd name="connsiteY7" fmla="*/ 2520461 h 2598615"/>
              <a:gd name="connsiteX8" fmla="*/ 4376615 w 5119077"/>
              <a:gd name="connsiteY8" fmla="*/ 2598615 h 2598615"/>
              <a:gd name="connsiteX9" fmla="*/ 4865077 w 5119077"/>
              <a:gd name="connsiteY9" fmla="*/ 1953846 h 2598615"/>
              <a:gd name="connsiteX10" fmla="*/ 5040923 w 5119077"/>
              <a:gd name="connsiteY10" fmla="*/ 1465384 h 2598615"/>
              <a:gd name="connsiteX11" fmla="*/ 5119077 w 5119077"/>
              <a:gd name="connsiteY11" fmla="*/ 996461 h 2598615"/>
              <a:gd name="connsiteX12" fmla="*/ 5119077 w 5119077"/>
              <a:gd name="connsiteY12" fmla="*/ 449384 h 2598615"/>
              <a:gd name="connsiteX13" fmla="*/ 5099538 w 5119077"/>
              <a:gd name="connsiteY13" fmla="*/ 0 h 2598615"/>
              <a:gd name="connsiteX14" fmla="*/ 0 w 5119077"/>
              <a:gd name="connsiteY14" fmla="*/ 332154 h 2598615"/>
              <a:gd name="connsiteX0" fmla="*/ 0 w 5137506"/>
              <a:gd name="connsiteY0" fmla="*/ 2479 h 2598615"/>
              <a:gd name="connsiteX1" fmla="*/ 57506 w 5137506"/>
              <a:gd name="connsiteY1" fmla="*/ 1035538 h 2598615"/>
              <a:gd name="connsiteX2" fmla="*/ 174737 w 5137506"/>
              <a:gd name="connsiteY2" fmla="*/ 1582615 h 2598615"/>
              <a:gd name="connsiteX3" fmla="*/ 467813 w 5137506"/>
              <a:gd name="connsiteY3" fmla="*/ 2188307 h 2598615"/>
              <a:gd name="connsiteX4" fmla="*/ 585044 w 5137506"/>
              <a:gd name="connsiteY4" fmla="*/ 2344615 h 2598615"/>
              <a:gd name="connsiteX5" fmla="*/ 1210275 w 5137506"/>
              <a:gd name="connsiteY5" fmla="*/ 2344615 h 2598615"/>
              <a:gd name="connsiteX6" fmla="*/ 2323967 w 5137506"/>
              <a:gd name="connsiteY6" fmla="*/ 2422769 h 2598615"/>
              <a:gd name="connsiteX7" fmla="*/ 3359506 w 5137506"/>
              <a:gd name="connsiteY7" fmla="*/ 2520461 h 2598615"/>
              <a:gd name="connsiteX8" fmla="*/ 4395044 w 5137506"/>
              <a:gd name="connsiteY8" fmla="*/ 2598615 h 2598615"/>
              <a:gd name="connsiteX9" fmla="*/ 4883506 w 5137506"/>
              <a:gd name="connsiteY9" fmla="*/ 1953846 h 2598615"/>
              <a:gd name="connsiteX10" fmla="*/ 5059352 w 5137506"/>
              <a:gd name="connsiteY10" fmla="*/ 1465384 h 2598615"/>
              <a:gd name="connsiteX11" fmla="*/ 5137506 w 5137506"/>
              <a:gd name="connsiteY11" fmla="*/ 996461 h 2598615"/>
              <a:gd name="connsiteX12" fmla="*/ 5137506 w 5137506"/>
              <a:gd name="connsiteY12" fmla="*/ 449384 h 2598615"/>
              <a:gd name="connsiteX13" fmla="*/ 5117967 w 5137506"/>
              <a:gd name="connsiteY13" fmla="*/ 0 h 2598615"/>
              <a:gd name="connsiteX14" fmla="*/ 0 w 5137506"/>
              <a:gd name="connsiteY14" fmla="*/ 2479 h 2598615"/>
              <a:gd name="connsiteX0" fmla="*/ 0 w 5154827"/>
              <a:gd name="connsiteY0" fmla="*/ 0 h 2596136"/>
              <a:gd name="connsiteX1" fmla="*/ 57506 w 5154827"/>
              <a:gd name="connsiteY1" fmla="*/ 1033059 h 2596136"/>
              <a:gd name="connsiteX2" fmla="*/ 174737 w 5154827"/>
              <a:gd name="connsiteY2" fmla="*/ 1580136 h 2596136"/>
              <a:gd name="connsiteX3" fmla="*/ 467813 w 5154827"/>
              <a:gd name="connsiteY3" fmla="*/ 2185828 h 2596136"/>
              <a:gd name="connsiteX4" fmla="*/ 585044 w 5154827"/>
              <a:gd name="connsiteY4" fmla="*/ 2342136 h 2596136"/>
              <a:gd name="connsiteX5" fmla="*/ 1210275 w 5154827"/>
              <a:gd name="connsiteY5" fmla="*/ 2342136 h 2596136"/>
              <a:gd name="connsiteX6" fmla="*/ 2323967 w 5154827"/>
              <a:gd name="connsiteY6" fmla="*/ 2420290 h 2596136"/>
              <a:gd name="connsiteX7" fmla="*/ 3359506 w 5154827"/>
              <a:gd name="connsiteY7" fmla="*/ 2517982 h 2596136"/>
              <a:gd name="connsiteX8" fmla="*/ 4395044 w 5154827"/>
              <a:gd name="connsiteY8" fmla="*/ 2596136 h 2596136"/>
              <a:gd name="connsiteX9" fmla="*/ 4883506 w 5154827"/>
              <a:gd name="connsiteY9" fmla="*/ 1951367 h 2596136"/>
              <a:gd name="connsiteX10" fmla="*/ 5059352 w 5154827"/>
              <a:gd name="connsiteY10" fmla="*/ 1462905 h 2596136"/>
              <a:gd name="connsiteX11" fmla="*/ 5137506 w 5154827"/>
              <a:gd name="connsiteY11" fmla="*/ 993982 h 2596136"/>
              <a:gd name="connsiteX12" fmla="*/ 5137506 w 5154827"/>
              <a:gd name="connsiteY12" fmla="*/ 446905 h 2596136"/>
              <a:gd name="connsiteX13" fmla="*/ 5154827 w 5154827"/>
              <a:gd name="connsiteY13" fmla="*/ 424158 h 2596136"/>
              <a:gd name="connsiteX14" fmla="*/ 0 w 5154827"/>
              <a:gd name="connsiteY14" fmla="*/ 0 h 2596136"/>
              <a:gd name="connsiteX0" fmla="*/ 0 w 5154827"/>
              <a:gd name="connsiteY0" fmla="*/ 0 h 2596136"/>
              <a:gd name="connsiteX1" fmla="*/ 57506 w 5154827"/>
              <a:gd name="connsiteY1" fmla="*/ 1033059 h 2596136"/>
              <a:gd name="connsiteX2" fmla="*/ 174737 w 5154827"/>
              <a:gd name="connsiteY2" fmla="*/ 1580136 h 2596136"/>
              <a:gd name="connsiteX3" fmla="*/ 467813 w 5154827"/>
              <a:gd name="connsiteY3" fmla="*/ 2185828 h 2596136"/>
              <a:gd name="connsiteX4" fmla="*/ 585044 w 5154827"/>
              <a:gd name="connsiteY4" fmla="*/ 2342136 h 2596136"/>
              <a:gd name="connsiteX5" fmla="*/ 1210275 w 5154827"/>
              <a:gd name="connsiteY5" fmla="*/ 2342136 h 2596136"/>
              <a:gd name="connsiteX6" fmla="*/ 2323967 w 5154827"/>
              <a:gd name="connsiteY6" fmla="*/ 2420290 h 2596136"/>
              <a:gd name="connsiteX7" fmla="*/ 3359506 w 5154827"/>
              <a:gd name="connsiteY7" fmla="*/ 2517982 h 2596136"/>
              <a:gd name="connsiteX8" fmla="*/ 4395044 w 5154827"/>
              <a:gd name="connsiteY8" fmla="*/ 2596136 h 2596136"/>
              <a:gd name="connsiteX9" fmla="*/ 4883506 w 5154827"/>
              <a:gd name="connsiteY9" fmla="*/ 1951367 h 2596136"/>
              <a:gd name="connsiteX10" fmla="*/ 5059352 w 5154827"/>
              <a:gd name="connsiteY10" fmla="*/ 1462905 h 2596136"/>
              <a:gd name="connsiteX11" fmla="*/ 5137506 w 5154827"/>
              <a:gd name="connsiteY11" fmla="*/ 993982 h 2596136"/>
              <a:gd name="connsiteX12" fmla="*/ 5137506 w 5154827"/>
              <a:gd name="connsiteY12" fmla="*/ 446905 h 2596136"/>
              <a:gd name="connsiteX13" fmla="*/ 5154827 w 5154827"/>
              <a:gd name="connsiteY13" fmla="*/ 424158 h 2596136"/>
              <a:gd name="connsiteX14" fmla="*/ 110575 w 5154827"/>
              <a:gd name="connsiteY14" fmla="*/ 579299 h 2596136"/>
              <a:gd name="connsiteX15" fmla="*/ 0 w 5154827"/>
              <a:gd name="connsiteY15" fmla="*/ 0 h 2596136"/>
              <a:gd name="connsiteX0" fmla="*/ 0 w 5154827"/>
              <a:gd name="connsiteY0" fmla="*/ 0 h 2596136"/>
              <a:gd name="connsiteX1" fmla="*/ 57506 w 5154827"/>
              <a:gd name="connsiteY1" fmla="*/ 1033059 h 2596136"/>
              <a:gd name="connsiteX2" fmla="*/ 174737 w 5154827"/>
              <a:gd name="connsiteY2" fmla="*/ 1580136 h 2596136"/>
              <a:gd name="connsiteX3" fmla="*/ 467813 w 5154827"/>
              <a:gd name="connsiteY3" fmla="*/ 2185828 h 2596136"/>
              <a:gd name="connsiteX4" fmla="*/ 585044 w 5154827"/>
              <a:gd name="connsiteY4" fmla="*/ 2342136 h 2596136"/>
              <a:gd name="connsiteX5" fmla="*/ 1210275 w 5154827"/>
              <a:gd name="connsiteY5" fmla="*/ 2342136 h 2596136"/>
              <a:gd name="connsiteX6" fmla="*/ 2323967 w 5154827"/>
              <a:gd name="connsiteY6" fmla="*/ 2420290 h 2596136"/>
              <a:gd name="connsiteX7" fmla="*/ 3359506 w 5154827"/>
              <a:gd name="connsiteY7" fmla="*/ 2517982 h 2596136"/>
              <a:gd name="connsiteX8" fmla="*/ 4395044 w 5154827"/>
              <a:gd name="connsiteY8" fmla="*/ 2596136 h 2596136"/>
              <a:gd name="connsiteX9" fmla="*/ 4883506 w 5154827"/>
              <a:gd name="connsiteY9" fmla="*/ 1951367 h 2596136"/>
              <a:gd name="connsiteX10" fmla="*/ 5059352 w 5154827"/>
              <a:gd name="connsiteY10" fmla="*/ 1462905 h 2596136"/>
              <a:gd name="connsiteX11" fmla="*/ 5137506 w 5154827"/>
              <a:gd name="connsiteY11" fmla="*/ 993982 h 2596136"/>
              <a:gd name="connsiteX12" fmla="*/ 5137506 w 5154827"/>
              <a:gd name="connsiteY12" fmla="*/ 446905 h 2596136"/>
              <a:gd name="connsiteX13" fmla="*/ 5154827 w 5154827"/>
              <a:gd name="connsiteY13" fmla="*/ 424158 h 2596136"/>
              <a:gd name="connsiteX14" fmla="*/ 110575 w 5154827"/>
              <a:gd name="connsiteY14" fmla="*/ 579299 h 2596136"/>
              <a:gd name="connsiteX15" fmla="*/ 0 w 5154827"/>
              <a:gd name="connsiteY15" fmla="*/ 0 h 2596136"/>
              <a:gd name="connsiteX0" fmla="*/ 0 w 5154827"/>
              <a:gd name="connsiteY0" fmla="*/ 220026 h 2816162"/>
              <a:gd name="connsiteX1" fmla="*/ 57506 w 5154827"/>
              <a:gd name="connsiteY1" fmla="*/ 1253085 h 2816162"/>
              <a:gd name="connsiteX2" fmla="*/ 174737 w 5154827"/>
              <a:gd name="connsiteY2" fmla="*/ 1800162 h 2816162"/>
              <a:gd name="connsiteX3" fmla="*/ 467813 w 5154827"/>
              <a:gd name="connsiteY3" fmla="*/ 2405854 h 2816162"/>
              <a:gd name="connsiteX4" fmla="*/ 585044 w 5154827"/>
              <a:gd name="connsiteY4" fmla="*/ 2562162 h 2816162"/>
              <a:gd name="connsiteX5" fmla="*/ 1210275 w 5154827"/>
              <a:gd name="connsiteY5" fmla="*/ 2562162 h 2816162"/>
              <a:gd name="connsiteX6" fmla="*/ 2323967 w 5154827"/>
              <a:gd name="connsiteY6" fmla="*/ 2640316 h 2816162"/>
              <a:gd name="connsiteX7" fmla="*/ 3359506 w 5154827"/>
              <a:gd name="connsiteY7" fmla="*/ 2738008 h 2816162"/>
              <a:gd name="connsiteX8" fmla="*/ 4395044 w 5154827"/>
              <a:gd name="connsiteY8" fmla="*/ 2816162 h 2816162"/>
              <a:gd name="connsiteX9" fmla="*/ 4883506 w 5154827"/>
              <a:gd name="connsiteY9" fmla="*/ 2171393 h 2816162"/>
              <a:gd name="connsiteX10" fmla="*/ 5059352 w 5154827"/>
              <a:gd name="connsiteY10" fmla="*/ 1682931 h 2816162"/>
              <a:gd name="connsiteX11" fmla="*/ 5137506 w 5154827"/>
              <a:gd name="connsiteY11" fmla="*/ 1214008 h 2816162"/>
              <a:gd name="connsiteX12" fmla="*/ 5137506 w 5154827"/>
              <a:gd name="connsiteY12" fmla="*/ 666931 h 2816162"/>
              <a:gd name="connsiteX13" fmla="*/ 5154827 w 5154827"/>
              <a:gd name="connsiteY13" fmla="*/ 644184 h 2816162"/>
              <a:gd name="connsiteX14" fmla="*/ 755621 w 5154827"/>
              <a:gd name="connsiteY14" fmla="*/ 120584 h 2816162"/>
              <a:gd name="connsiteX15" fmla="*/ 0 w 5154827"/>
              <a:gd name="connsiteY15" fmla="*/ 220026 h 2816162"/>
              <a:gd name="connsiteX0" fmla="*/ 16214 w 5097321"/>
              <a:gd name="connsiteY0" fmla="*/ 549701 h 2816162"/>
              <a:gd name="connsiteX1" fmla="*/ 0 w 5097321"/>
              <a:gd name="connsiteY1" fmla="*/ 1253085 h 2816162"/>
              <a:gd name="connsiteX2" fmla="*/ 117231 w 5097321"/>
              <a:gd name="connsiteY2" fmla="*/ 1800162 h 2816162"/>
              <a:gd name="connsiteX3" fmla="*/ 410307 w 5097321"/>
              <a:gd name="connsiteY3" fmla="*/ 2405854 h 2816162"/>
              <a:gd name="connsiteX4" fmla="*/ 527538 w 5097321"/>
              <a:gd name="connsiteY4" fmla="*/ 2562162 h 2816162"/>
              <a:gd name="connsiteX5" fmla="*/ 1152769 w 5097321"/>
              <a:gd name="connsiteY5" fmla="*/ 2562162 h 2816162"/>
              <a:gd name="connsiteX6" fmla="*/ 2266461 w 5097321"/>
              <a:gd name="connsiteY6" fmla="*/ 2640316 h 2816162"/>
              <a:gd name="connsiteX7" fmla="*/ 3302000 w 5097321"/>
              <a:gd name="connsiteY7" fmla="*/ 2738008 h 2816162"/>
              <a:gd name="connsiteX8" fmla="*/ 4337538 w 5097321"/>
              <a:gd name="connsiteY8" fmla="*/ 2816162 h 2816162"/>
              <a:gd name="connsiteX9" fmla="*/ 4826000 w 5097321"/>
              <a:gd name="connsiteY9" fmla="*/ 2171393 h 2816162"/>
              <a:gd name="connsiteX10" fmla="*/ 5001846 w 5097321"/>
              <a:gd name="connsiteY10" fmla="*/ 1682931 h 2816162"/>
              <a:gd name="connsiteX11" fmla="*/ 5080000 w 5097321"/>
              <a:gd name="connsiteY11" fmla="*/ 1214008 h 2816162"/>
              <a:gd name="connsiteX12" fmla="*/ 5080000 w 5097321"/>
              <a:gd name="connsiteY12" fmla="*/ 666931 h 2816162"/>
              <a:gd name="connsiteX13" fmla="*/ 5097321 w 5097321"/>
              <a:gd name="connsiteY13" fmla="*/ 644184 h 2816162"/>
              <a:gd name="connsiteX14" fmla="*/ 698115 w 5097321"/>
              <a:gd name="connsiteY14" fmla="*/ 120584 h 2816162"/>
              <a:gd name="connsiteX15" fmla="*/ 16214 w 5097321"/>
              <a:gd name="connsiteY15" fmla="*/ 549701 h 2816162"/>
              <a:gd name="connsiteX0" fmla="*/ 698115 w 5097321"/>
              <a:gd name="connsiteY0" fmla="*/ 120584 h 2816162"/>
              <a:gd name="connsiteX1" fmla="*/ 0 w 5097321"/>
              <a:gd name="connsiteY1" fmla="*/ 1253085 h 2816162"/>
              <a:gd name="connsiteX2" fmla="*/ 117231 w 5097321"/>
              <a:gd name="connsiteY2" fmla="*/ 1800162 h 2816162"/>
              <a:gd name="connsiteX3" fmla="*/ 410307 w 5097321"/>
              <a:gd name="connsiteY3" fmla="*/ 2405854 h 2816162"/>
              <a:gd name="connsiteX4" fmla="*/ 527538 w 5097321"/>
              <a:gd name="connsiteY4" fmla="*/ 2562162 h 2816162"/>
              <a:gd name="connsiteX5" fmla="*/ 1152769 w 5097321"/>
              <a:gd name="connsiteY5" fmla="*/ 2562162 h 2816162"/>
              <a:gd name="connsiteX6" fmla="*/ 2266461 w 5097321"/>
              <a:gd name="connsiteY6" fmla="*/ 2640316 h 2816162"/>
              <a:gd name="connsiteX7" fmla="*/ 3302000 w 5097321"/>
              <a:gd name="connsiteY7" fmla="*/ 2738008 h 2816162"/>
              <a:gd name="connsiteX8" fmla="*/ 4337538 w 5097321"/>
              <a:gd name="connsiteY8" fmla="*/ 2816162 h 2816162"/>
              <a:gd name="connsiteX9" fmla="*/ 4826000 w 5097321"/>
              <a:gd name="connsiteY9" fmla="*/ 2171393 h 2816162"/>
              <a:gd name="connsiteX10" fmla="*/ 5001846 w 5097321"/>
              <a:gd name="connsiteY10" fmla="*/ 1682931 h 2816162"/>
              <a:gd name="connsiteX11" fmla="*/ 5080000 w 5097321"/>
              <a:gd name="connsiteY11" fmla="*/ 1214008 h 2816162"/>
              <a:gd name="connsiteX12" fmla="*/ 5080000 w 5097321"/>
              <a:gd name="connsiteY12" fmla="*/ 666931 h 2816162"/>
              <a:gd name="connsiteX13" fmla="*/ 5097321 w 5097321"/>
              <a:gd name="connsiteY13" fmla="*/ 644184 h 2816162"/>
              <a:gd name="connsiteX14" fmla="*/ 698115 w 5097321"/>
              <a:gd name="connsiteY14" fmla="*/ 120584 h 2816162"/>
              <a:gd name="connsiteX0" fmla="*/ 34639 w 5097321"/>
              <a:gd name="connsiteY0" fmla="*/ 222522 h 2394500"/>
              <a:gd name="connsiteX1" fmla="*/ 0 w 5097321"/>
              <a:gd name="connsiteY1" fmla="*/ 831423 h 2394500"/>
              <a:gd name="connsiteX2" fmla="*/ 117231 w 5097321"/>
              <a:gd name="connsiteY2" fmla="*/ 1378500 h 2394500"/>
              <a:gd name="connsiteX3" fmla="*/ 410307 w 5097321"/>
              <a:gd name="connsiteY3" fmla="*/ 1984192 h 2394500"/>
              <a:gd name="connsiteX4" fmla="*/ 527538 w 5097321"/>
              <a:gd name="connsiteY4" fmla="*/ 2140500 h 2394500"/>
              <a:gd name="connsiteX5" fmla="*/ 1152769 w 5097321"/>
              <a:gd name="connsiteY5" fmla="*/ 2140500 h 2394500"/>
              <a:gd name="connsiteX6" fmla="*/ 2266461 w 5097321"/>
              <a:gd name="connsiteY6" fmla="*/ 2218654 h 2394500"/>
              <a:gd name="connsiteX7" fmla="*/ 3302000 w 5097321"/>
              <a:gd name="connsiteY7" fmla="*/ 2316346 h 2394500"/>
              <a:gd name="connsiteX8" fmla="*/ 4337538 w 5097321"/>
              <a:gd name="connsiteY8" fmla="*/ 2394500 h 2394500"/>
              <a:gd name="connsiteX9" fmla="*/ 4826000 w 5097321"/>
              <a:gd name="connsiteY9" fmla="*/ 1749731 h 2394500"/>
              <a:gd name="connsiteX10" fmla="*/ 5001846 w 5097321"/>
              <a:gd name="connsiteY10" fmla="*/ 1261269 h 2394500"/>
              <a:gd name="connsiteX11" fmla="*/ 5080000 w 5097321"/>
              <a:gd name="connsiteY11" fmla="*/ 792346 h 2394500"/>
              <a:gd name="connsiteX12" fmla="*/ 5080000 w 5097321"/>
              <a:gd name="connsiteY12" fmla="*/ 245269 h 2394500"/>
              <a:gd name="connsiteX13" fmla="*/ 5097321 w 5097321"/>
              <a:gd name="connsiteY13" fmla="*/ 222522 h 2394500"/>
              <a:gd name="connsiteX14" fmla="*/ 34639 w 5097321"/>
              <a:gd name="connsiteY14" fmla="*/ 222522 h 2394500"/>
              <a:gd name="connsiteX0" fmla="*/ 34639 w 5097321"/>
              <a:gd name="connsiteY0" fmla="*/ 66178 h 2238156"/>
              <a:gd name="connsiteX1" fmla="*/ 0 w 5097321"/>
              <a:gd name="connsiteY1" fmla="*/ 675079 h 2238156"/>
              <a:gd name="connsiteX2" fmla="*/ 117231 w 5097321"/>
              <a:gd name="connsiteY2" fmla="*/ 1222156 h 2238156"/>
              <a:gd name="connsiteX3" fmla="*/ 410307 w 5097321"/>
              <a:gd name="connsiteY3" fmla="*/ 1827848 h 2238156"/>
              <a:gd name="connsiteX4" fmla="*/ 527538 w 5097321"/>
              <a:gd name="connsiteY4" fmla="*/ 1984156 h 2238156"/>
              <a:gd name="connsiteX5" fmla="*/ 1152769 w 5097321"/>
              <a:gd name="connsiteY5" fmla="*/ 1984156 h 2238156"/>
              <a:gd name="connsiteX6" fmla="*/ 2266461 w 5097321"/>
              <a:gd name="connsiteY6" fmla="*/ 2062310 h 2238156"/>
              <a:gd name="connsiteX7" fmla="*/ 3302000 w 5097321"/>
              <a:gd name="connsiteY7" fmla="*/ 2160002 h 2238156"/>
              <a:gd name="connsiteX8" fmla="*/ 4337538 w 5097321"/>
              <a:gd name="connsiteY8" fmla="*/ 2238156 h 2238156"/>
              <a:gd name="connsiteX9" fmla="*/ 4826000 w 5097321"/>
              <a:gd name="connsiteY9" fmla="*/ 1593387 h 2238156"/>
              <a:gd name="connsiteX10" fmla="*/ 5001846 w 5097321"/>
              <a:gd name="connsiteY10" fmla="*/ 1104925 h 2238156"/>
              <a:gd name="connsiteX11" fmla="*/ 5080000 w 5097321"/>
              <a:gd name="connsiteY11" fmla="*/ 636002 h 2238156"/>
              <a:gd name="connsiteX12" fmla="*/ 5080000 w 5097321"/>
              <a:gd name="connsiteY12" fmla="*/ 88925 h 2238156"/>
              <a:gd name="connsiteX13" fmla="*/ 5097321 w 5097321"/>
              <a:gd name="connsiteY13" fmla="*/ 66178 h 2238156"/>
              <a:gd name="connsiteX14" fmla="*/ 34639 w 5097321"/>
              <a:gd name="connsiteY14" fmla="*/ 66178 h 2238156"/>
              <a:gd name="connsiteX0" fmla="*/ 34639 w 5097321"/>
              <a:gd name="connsiteY0" fmla="*/ 1380 h 2173358"/>
              <a:gd name="connsiteX1" fmla="*/ 0 w 5097321"/>
              <a:gd name="connsiteY1" fmla="*/ 610281 h 2173358"/>
              <a:gd name="connsiteX2" fmla="*/ 117231 w 5097321"/>
              <a:gd name="connsiteY2" fmla="*/ 1157358 h 2173358"/>
              <a:gd name="connsiteX3" fmla="*/ 410307 w 5097321"/>
              <a:gd name="connsiteY3" fmla="*/ 1763050 h 2173358"/>
              <a:gd name="connsiteX4" fmla="*/ 527538 w 5097321"/>
              <a:gd name="connsiteY4" fmla="*/ 1919358 h 2173358"/>
              <a:gd name="connsiteX5" fmla="*/ 1152769 w 5097321"/>
              <a:gd name="connsiteY5" fmla="*/ 1919358 h 2173358"/>
              <a:gd name="connsiteX6" fmla="*/ 2266461 w 5097321"/>
              <a:gd name="connsiteY6" fmla="*/ 1997512 h 2173358"/>
              <a:gd name="connsiteX7" fmla="*/ 3302000 w 5097321"/>
              <a:gd name="connsiteY7" fmla="*/ 2095204 h 2173358"/>
              <a:gd name="connsiteX8" fmla="*/ 4337538 w 5097321"/>
              <a:gd name="connsiteY8" fmla="*/ 2173358 h 2173358"/>
              <a:gd name="connsiteX9" fmla="*/ 4826000 w 5097321"/>
              <a:gd name="connsiteY9" fmla="*/ 1528589 h 2173358"/>
              <a:gd name="connsiteX10" fmla="*/ 5001846 w 5097321"/>
              <a:gd name="connsiteY10" fmla="*/ 1040127 h 2173358"/>
              <a:gd name="connsiteX11" fmla="*/ 5080000 w 5097321"/>
              <a:gd name="connsiteY11" fmla="*/ 571204 h 2173358"/>
              <a:gd name="connsiteX12" fmla="*/ 5080000 w 5097321"/>
              <a:gd name="connsiteY12" fmla="*/ 24127 h 2173358"/>
              <a:gd name="connsiteX13" fmla="*/ 5097321 w 5097321"/>
              <a:gd name="connsiteY13" fmla="*/ 1380 h 2173358"/>
              <a:gd name="connsiteX14" fmla="*/ 34639 w 5097321"/>
              <a:gd name="connsiteY14" fmla="*/ 1380 h 2173358"/>
              <a:gd name="connsiteX0" fmla="*/ 34639 w 5097321"/>
              <a:gd name="connsiteY0" fmla="*/ 470 h 2346982"/>
              <a:gd name="connsiteX1" fmla="*/ 0 w 5097321"/>
              <a:gd name="connsiteY1" fmla="*/ 783905 h 2346982"/>
              <a:gd name="connsiteX2" fmla="*/ 117231 w 5097321"/>
              <a:gd name="connsiteY2" fmla="*/ 1330982 h 2346982"/>
              <a:gd name="connsiteX3" fmla="*/ 410307 w 5097321"/>
              <a:gd name="connsiteY3" fmla="*/ 1936674 h 2346982"/>
              <a:gd name="connsiteX4" fmla="*/ 527538 w 5097321"/>
              <a:gd name="connsiteY4" fmla="*/ 2092982 h 2346982"/>
              <a:gd name="connsiteX5" fmla="*/ 1152769 w 5097321"/>
              <a:gd name="connsiteY5" fmla="*/ 2092982 h 2346982"/>
              <a:gd name="connsiteX6" fmla="*/ 2266461 w 5097321"/>
              <a:gd name="connsiteY6" fmla="*/ 2171136 h 2346982"/>
              <a:gd name="connsiteX7" fmla="*/ 3302000 w 5097321"/>
              <a:gd name="connsiteY7" fmla="*/ 2268828 h 2346982"/>
              <a:gd name="connsiteX8" fmla="*/ 4337538 w 5097321"/>
              <a:gd name="connsiteY8" fmla="*/ 2346982 h 2346982"/>
              <a:gd name="connsiteX9" fmla="*/ 4826000 w 5097321"/>
              <a:gd name="connsiteY9" fmla="*/ 1702213 h 2346982"/>
              <a:gd name="connsiteX10" fmla="*/ 5001846 w 5097321"/>
              <a:gd name="connsiteY10" fmla="*/ 1213751 h 2346982"/>
              <a:gd name="connsiteX11" fmla="*/ 5080000 w 5097321"/>
              <a:gd name="connsiteY11" fmla="*/ 744828 h 2346982"/>
              <a:gd name="connsiteX12" fmla="*/ 5080000 w 5097321"/>
              <a:gd name="connsiteY12" fmla="*/ 197751 h 2346982"/>
              <a:gd name="connsiteX13" fmla="*/ 5097321 w 5097321"/>
              <a:gd name="connsiteY13" fmla="*/ 175004 h 2346982"/>
              <a:gd name="connsiteX14" fmla="*/ 34639 w 5097321"/>
              <a:gd name="connsiteY14" fmla="*/ 470 h 2346982"/>
              <a:gd name="connsiteX0" fmla="*/ 34639 w 5097321"/>
              <a:gd name="connsiteY0" fmla="*/ 962 h 2347474"/>
              <a:gd name="connsiteX1" fmla="*/ 0 w 5097321"/>
              <a:gd name="connsiteY1" fmla="*/ 784397 h 2347474"/>
              <a:gd name="connsiteX2" fmla="*/ 117231 w 5097321"/>
              <a:gd name="connsiteY2" fmla="*/ 1331474 h 2347474"/>
              <a:gd name="connsiteX3" fmla="*/ 410307 w 5097321"/>
              <a:gd name="connsiteY3" fmla="*/ 1937166 h 2347474"/>
              <a:gd name="connsiteX4" fmla="*/ 527538 w 5097321"/>
              <a:gd name="connsiteY4" fmla="*/ 2093474 h 2347474"/>
              <a:gd name="connsiteX5" fmla="*/ 1152769 w 5097321"/>
              <a:gd name="connsiteY5" fmla="*/ 2093474 h 2347474"/>
              <a:gd name="connsiteX6" fmla="*/ 2266461 w 5097321"/>
              <a:gd name="connsiteY6" fmla="*/ 2171628 h 2347474"/>
              <a:gd name="connsiteX7" fmla="*/ 3302000 w 5097321"/>
              <a:gd name="connsiteY7" fmla="*/ 2269320 h 2347474"/>
              <a:gd name="connsiteX8" fmla="*/ 4337538 w 5097321"/>
              <a:gd name="connsiteY8" fmla="*/ 2347474 h 2347474"/>
              <a:gd name="connsiteX9" fmla="*/ 4826000 w 5097321"/>
              <a:gd name="connsiteY9" fmla="*/ 1702705 h 2347474"/>
              <a:gd name="connsiteX10" fmla="*/ 5001846 w 5097321"/>
              <a:gd name="connsiteY10" fmla="*/ 1214243 h 2347474"/>
              <a:gd name="connsiteX11" fmla="*/ 5080000 w 5097321"/>
              <a:gd name="connsiteY11" fmla="*/ 745320 h 2347474"/>
              <a:gd name="connsiteX12" fmla="*/ 5080000 w 5097321"/>
              <a:gd name="connsiteY12" fmla="*/ 198243 h 2347474"/>
              <a:gd name="connsiteX13" fmla="*/ 5097321 w 5097321"/>
              <a:gd name="connsiteY13" fmla="*/ 39748 h 2347474"/>
              <a:gd name="connsiteX14" fmla="*/ 34639 w 5097321"/>
              <a:gd name="connsiteY14" fmla="*/ 962 h 2347474"/>
              <a:gd name="connsiteX0" fmla="*/ 34639 w 5097321"/>
              <a:gd name="connsiteY0" fmla="*/ 96962 h 2443474"/>
              <a:gd name="connsiteX1" fmla="*/ 0 w 5097321"/>
              <a:gd name="connsiteY1" fmla="*/ 880397 h 2443474"/>
              <a:gd name="connsiteX2" fmla="*/ 117231 w 5097321"/>
              <a:gd name="connsiteY2" fmla="*/ 1427474 h 2443474"/>
              <a:gd name="connsiteX3" fmla="*/ 410307 w 5097321"/>
              <a:gd name="connsiteY3" fmla="*/ 2033166 h 2443474"/>
              <a:gd name="connsiteX4" fmla="*/ 527538 w 5097321"/>
              <a:gd name="connsiteY4" fmla="*/ 2189474 h 2443474"/>
              <a:gd name="connsiteX5" fmla="*/ 1152769 w 5097321"/>
              <a:gd name="connsiteY5" fmla="*/ 2189474 h 2443474"/>
              <a:gd name="connsiteX6" fmla="*/ 2266461 w 5097321"/>
              <a:gd name="connsiteY6" fmla="*/ 2267628 h 2443474"/>
              <a:gd name="connsiteX7" fmla="*/ 3302000 w 5097321"/>
              <a:gd name="connsiteY7" fmla="*/ 2365320 h 2443474"/>
              <a:gd name="connsiteX8" fmla="*/ 4337538 w 5097321"/>
              <a:gd name="connsiteY8" fmla="*/ 2443474 h 2443474"/>
              <a:gd name="connsiteX9" fmla="*/ 4826000 w 5097321"/>
              <a:gd name="connsiteY9" fmla="*/ 1798705 h 2443474"/>
              <a:gd name="connsiteX10" fmla="*/ 5001846 w 5097321"/>
              <a:gd name="connsiteY10" fmla="*/ 1310243 h 2443474"/>
              <a:gd name="connsiteX11" fmla="*/ 5080000 w 5097321"/>
              <a:gd name="connsiteY11" fmla="*/ 841320 h 2443474"/>
              <a:gd name="connsiteX12" fmla="*/ 5080000 w 5097321"/>
              <a:gd name="connsiteY12" fmla="*/ 294243 h 2443474"/>
              <a:gd name="connsiteX13" fmla="*/ 5097321 w 5097321"/>
              <a:gd name="connsiteY13" fmla="*/ 0 h 2443474"/>
              <a:gd name="connsiteX14" fmla="*/ 34639 w 5097321"/>
              <a:gd name="connsiteY14" fmla="*/ 96962 h 2443474"/>
              <a:gd name="connsiteX0" fmla="*/ 34639 w 5097321"/>
              <a:gd name="connsiteY0" fmla="*/ 1380 h 2347892"/>
              <a:gd name="connsiteX1" fmla="*/ 0 w 5097321"/>
              <a:gd name="connsiteY1" fmla="*/ 784815 h 2347892"/>
              <a:gd name="connsiteX2" fmla="*/ 117231 w 5097321"/>
              <a:gd name="connsiteY2" fmla="*/ 1331892 h 2347892"/>
              <a:gd name="connsiteX3" fmla="*/ 410307 w 5097321"/>
              <a:gd name="connsiteY3" fmla="*/ 1937584 h 2347892"/>
              <a:gd name="connsiteX4" fmla="*/ 527538 w 5097321"/>
              <a:gd name="connsiteY4" fmla="*/ 2093892 h 2347892"/>
              <a:gd name="connsiteX5" fmla="*/ 1152769 w 5097321"/>
              <a:gd name="connsiteY5" fmla="*/ 2093892 h 2347892"/>
              <a:gd name="connsiteX6" fmla="*/ 2266461 w 5097321"/>
              <a:gd name="connsiteY6" fmla="*/ 2172046 h 2347892"/>
              <a:gd name="connsiteX7" fmla="*/ 3302000 w 5097321"/>
              <a:gd name="connsiteY7" fmla="*/ 2269738 h 2347892"/>
              <a:gd name="connsiteX8" fmla="*/ 4337538 w 5097321"/>
              <a:gd name="connsiteY8" fmla="*/ 2347892 h 2347892"/>
              <a:gd name="connsiteX9" fmla="*/ 4826000 w 5097321"/>
              <a:gd name="connsiteY9" fmla="*/ 1703123 h 2347892"/>
              <a:gd name="connsiteX10" fmla="*/ 5001846 w 5097321"/>
              <a:gd name="connsiteY10" fmla="*/ 1214661 h 2347892"/>
              <a:gd name="connsiteX11" fmla="*/ 5080000 w 5097321"/>
              <a:gd name="connsiteY11" fmla="*/ 745738 h 2347892"/>
              <a:gd name="connsiteX12" fmla="*/ 5080000 w 5097321"/>
              <a:gd name="connsiteY12" fmla="*/ 198661 h 2347892"/>
              <a:gd name="connsiteX13" fmla="*/ 5097321 w 5097321"/>
              <a:gd name="connsiteY13" fmla="*/ 1381 h 2347892"/>
              <a:gd name="connsiteX14" fmla="*/ 34639 w 5097321"/>
              <a:gd name="connsiteY14" fmla="*/ 1380 h 2347892"/>
              <a:gd name="connsiteX0" fmla="*/ 0 w 5154831"/>
              <a:gd name="connsiteY0" fmla="*/ 1133 h 2367039"/>
              <a:gd name="connsiteX1" fmla="*/ 57510 w 5154831"/>
              <a:gd name="connsiteY1" fmla="*/ 803962 h 2367039"/>
              <a:gd name="connsiteX2" fmla="*/ 174741 w 5154831"/>
              <a:gd name="connsiteY2" fmla="*/ 1351039 h 2367039"/>
              <a:gd name="connsiteX3" fmla="*/ 467817 w 5154831"/>
              <a:gd name="connsiteY3" fmla="*/ 1956731 h 2367039"/>
              <a:gd name="connsiteX4" fmla="*/ 585048 w 5154831"/>
              <a:gd name="connsiteY4" fmla="*/ 2113039 h 2367039"/>
              <a:gd name="connsiteX5" fmla="*/ 1210279 w 5154831"/>
              <a:gd name="connsiteY5" fmla="*/ 2113039 h 2367039"/>
              <a:gd name="connsiteX6" fmla="*/ 2323971 w 5154831"/>
              <a:gd name="connsiteY6" fmla="*/ 2191193 h 2367039"/>
              <a:gd name="connsiteX7" fmla="*/ 3359510 w 5154831"/>
              <a:gd name="connsiteY7" fmla="*/ 2288885 h 2367039"/>
              <a:gd name="connsiteX8" fmla="*/ 4395048 w 5154831"/>
              <a:gd name="connsiteY8" fmla="*/ 2367039 h 2367039"/>
              <a:gd name="connsiteX9" fmla="*/ 4883510 w 5154831"/>
              <a:gd name="connsiteY9" fmla="*/ 1722270 h 2367039"/>
              <a:gd name="connsiteX10" fmla="*/ 5059356 w 5154831"/>
              <a:gd name="connsiteY10" fmla="*/ 1233808 h 2367039"/>
              <a:gd name="connsiteX11" fmla="*/ 5137510 w 5154831"/>
              <a:gd name="connsiteY11" fmla="*/ 764885 h 2367039"/>
              <a:gd name="connsiteX12" fmla="*/ 5137510 w 5154831"/>
              <a:gd name="connsiteY12" fmla="*/ 217808 h 2367039"/>
              <a:gd name="connsiteX13" fmla="*/ 5154831 w 5154831"/>
              <a:gd name="connsiteY13" fmla="*/ 20528 h 2367039"/>
              <a:gd name="connsiteX14" fmla="*/ 0 w 5154831"/>
              <a:gd name="connsiteY14" fmla="*/ 1133 h 236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54831" h="2367039">
                <a:moveTo>
                  <a:pt x="0" y="1133"/>
                </a:moveTo>
                <a:lnTo>
                  <a:pt x="57510" y="803962"/>
                </a:lnTo>
                <a:lnTo>
                  <a:pt x="174741" y="1351039"/>
                </a:lnTo>
                <a:lnTo>
                  <a:pt x="467817" y="1956731"/>
                </a:lnTo>
                <a:lnTo>
                  <a:pt x="585048" y="2113039"/>
                </a:lnTo>
                <a:lnTo>
                  <a:pt x="1210279" y="2113039"/>
                </a:lnTo>
                <a:lnTo>
                  <a:pt x="2323971" y="2191193"/>
                </a:lnTo>
                <a:lnTo>
                  <a:pt x="3359510" y="2288885"/>
                </a:lnTo>
                <a:lnTo>
                  <a:pt x="4395048" y="2367039"/>
                </a:lnTo>
                <a:lnTo>
                  <a:pt x="4883510" y="1722270"/>
                </a:lnTo>
                <a:lnTo>
                  <a:pt x="5059356" y="1233808"/>
                </a:lnTo>
                <a:lnTo>
                  <a:pt x="5137510" y="764885"/>
                </a:lnTo>
                <a:lnTo>
                  <a:pt x="5137510" y="217808"/>
                </a:lnTo>
                <a:lnTo>
                  <a:pt x="5154831" y="20528"/>
                </a:lnTo>
                <a:cubicBezTo>
                  <a:pt x="5150533" y="91634"/>
                  <a:pt x="4297" y="-11795"/>
                  <a:pt x="0" y="1133"/>
                </a:cubicBezTo>
                <a:close/>
              </a:path>
            </a:pathLst>
          </a:custGeom>
        </p:spPr>
        <p:txBody>
          <a:bodyPr vert="horz" lIns="91440" tIns="45720" rIns="91440" bIns="45720" rtlCol="0">
            <a:normAutofit/>
          </a:bodyPr>
          <a:lstStyle/>
          <a:p>
            <a:pPr lvl="0" indent="0">
              <a:spcBef>
                <a:spcPct val="20000"/>
              </a:spcBef>
              <a:buFont typeface="Arial"/>
              <a:buNone/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TCCHV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9" t="31630" r="40166" b="43034"/>
          <a:stretch/>
        </p:blipFill>
        <p:spPr>
          <a:xfrm>
            <a:off x="4345350" y="-24903"/>
            <a:ext cx="3274906" cy="131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519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8704"/>
            <a:ext cx="8229600" cy="535606"/>
          </a:xfrm>
        </p:spPr>
        <p:txBody>
          <a:bodyPr anchor="b"/>
          <a:lstStyle>
            <a:lvl1pPr algn="l">
              <a:defRPr sz="2000" b="1" i="0"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74208"/>
            <a:ext cx="8229600" cy="349799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3725339" y="-137675"/>
            <a:ext cx="3753550" cy="1694984"/>
          </a:xfrm>
          <a:custGeom>
            <a:avLst/>
            <a:gdLst>
              <a:gd name="connsiteX0" fmla="*/ 0 w 5119077"/>
              <a:gd name="connsiteY0" fmla="*/ 332154 h 2598615"/>
              <a:gd name="connsiteX1" fmla="*/ 39077 w 5119077"/>
              <a:gd name="connsiteY1" fmla="*/ 1035538 h 2598615"/>
              <a:gd name="connsiteX2" fmla="*/ 156308 w 5119077"/>
              <a:gd name="connsiteY2" fmla="*/ 1582615 h 2598615"/>
              <a:gd name="connsiteX3" fmla="*/ 449384 w 5119077"/>
              <a:gd name="connsiteY3" fmla="*/ 2188307 h 2598615"/>
              <a:gd name="connsiteX4" fmla="*/ 566615 w 5119077"/>
              <a:gd name="connsiteY4" fmla="*/ 2344615 h 2598615"/>
              <a:gd name="connsiteX5" fmla="*/ 1191846 w 5119077"/>
              <a:gd name="connsiteY5" fmla="*/ 2344615 h 2598615"/>
              <a:gd name="connsiteX6" fmla="*/ 2305538 w 5119077"/>
              <a:gd name="connsiteY6" fmla="*/ 2422769 h 2598615"/>
              <a:gd name="connsiteX7" fmla="*/ 3341077 w 5119077"/>
              <a:gd name="connsiteY7" fmla="*/ 2520461 h 2598615"/>
              <a:gd name="connsiteX8" fmla="*/ 4376615 w 5119077"/>
              <a:gd name="connsiteY8" fmla="*/ 2598615 h 2598615"/>
              <a:gd name="connsiteX9" fmla="*/ 4865077 w 5119077"/>
              <a:gd name="connsiteY9" fmla="*/ 1953846 h 2598615"/>
              <a:gd name="connsiteX10" fmla="*/ 5040923 w 5119077"/>
              <a:gd name="connsiteY10" fmla="*/ 1465384 h 2598615"/>
              <a:gd name="connsiteX11" fmla="*/ 5119077 w 5119077"/>
              <a:gd name="connsiteY11" fmla="*/ 996461 h 2598615"/>
              <a:gd name="connsiteX12" fmla="*/ 5119077 w 5119077"/>
              <a:gd name="connsiteY12" fmla="*/ 449384 h 2598615"/>
              <a:gd name="connsiteX13" fmla="*/ 5099538 w 5119077"/>
              <a:gd name="connsiteY13" fmla="*/ 0 h 2598615"/>
              <a:gd name="connsiteX14" fmla="*/ 0 w 5119077"/>
              <a:gd name="connsiteY14" fmla="*/ 332154 h 2598615"/>
              <a:gd name="connsiteX0" fmla="*/ 0 w 5137506"/>
              <a:gd name="connsiteY0" fmla="*/ 2479 h 2598615"/>
              <a:gd name="connsiteX1" fmla="*/ 57506 w 5137506"/>
              <a:gd name="connsiteY1" fmla="*/ 1035538 h 2598615"/>
              <a:gd name="connsiteX2" fmla="*/ 174737 w 5137506"/>
              <a:gd name="connsiteY2" fmla="*/ 1582615 h 2598615"/>
              <a:gd name="connsiteX3" fmla="*/ 467813 w 5137506"/>
              <a:gd name="connsiteY3" fmla="*/ 2188307 h 2598615"/>
              <a:gd name="connsiteX4" fmla="*/ 585044 w 5137506"/>
              <a:gd name="connsiteY4" fmla="*/ 2344615 h 2598615"/>
              <a:gd name="connsiteX5" fmla="*/ 1210275 w 5137506"/>
              <a:gd name="connsiteY5" fmla="*/ 2344615 h 2598615"/>
              <a:gd name="connsiteX6" fmla="*/ 2323967 w 5137506"/>
              <a:gd name="connsiteY6" fmla="*/ 2422769 h 2598615"/>
              <a:gd name="connsiteX7" fmla="*/ 3359506 w 5137506"/>
              <a:gd name="connsiteY7" fmla="*/ 2520461 h 2598615"/>
              <a:gd name="connsiteX8" fmla="*/ 4395044 w 5137506"/>
              <a:gd name="connsiteY8" fmla="*/ 2598615 h 2598615"/>
              <a:gd name="connsiteX9" fmla="*/ 4883506 w 5137506"/>
              <a:gd name="connsiteY9" fmla="*/ 1953846 h 2598615"/>
              <a:gd name="connsiteX10" fmla="*/ 5059352 w 5137506"/>
              <a:gd name="connsiteY10" fmla="*/ 1465384 h 2598615"/>
              <a:gd name="connsiteX11" fmla="*/ 5137506 w 5137506"/>
              <a:gd name="connsiteY11" fmla="*/ 996461 h 2598615"/>
              <a:gd name="connsiteX12" fmla="*/ 5137506 w 5137506"/>
              <a:gd name="connsiteY12" fmla="*/ 449384 h 2598615"/>
              <a:gd name="connsiteX13" fmla="*/ 5117967 w 5137506"/>
              <a:gd name="connsiteY13" fmla="*/ 0 h 2598615"/>
              <a:gd name="connsiteX14" fmla="*/ 0 w 5137506"/>
              <a:gd name="connsiteY14" fmla="*/ 2479 h 2598615"/>
              <a:gd name="connsiteX0" fmla="*/ 0 w 5154827"/>
              <a:gd name="connsiteY0" fmla="*/ 0 h 2596136"/>
              <a:gd name="connsiteX1" fmla="*/ 57506 w 5154827"/>
              <a:gd name="connsiteY1" fmla="*/ 1033059 h 2596136"/>
              <a:gd name="connsiteX2" fmla="*/ 174737 w 5154827"/>
              <a:gd name="connsiteY2" fmla="*/ 1580136 h 2596136"/>
              <a:gd name="connsiteX3" fmla="*/ 467813 w 5154827"/>
              <a:gd name="connsiteY3" fmla="*/ 2185828 h 2596136"/>
              <a:gd name="connsiteX4" fmla="*/ 585044 w 5154827"/>
              <a:gd name="connsiteY4" fmla="*/ 2342136 h 2596136"/>
              <a:gd name="connsiteX5" fmla="*/ 1210275 w 5154827"/>
              <a:gd name="connsiteY5" fmla="*/ 2342136 h 2596136"/>
              <a:gd name="connsiteX6" fmla="*/ 2323967 w 5154827"/>
              <a:gd name="connsiteY6" fmla="*/ 2420290 h 2596136"/>
              <a:gd name="connsiteX7" fmla="*/ 3359506 w 5154827"/>
              <a:gd name="connsiteY7" fmla="*/ 2517982 h 2596136"/>
              <a:gd name="connsiteX8" fmla="*/ 4395044 w 5154827"/>
              <a:gd name="connsiteY8" fmla="*/ 2596136 h 2596136"/>
              <a:gd name="connsiteX9" fmla="*/ 4883506 w 5154827"/>
              <a:gd name="connsiteY9" fmla="*/ 1951367 h 2596136"/>
              <a:gd name="connsiteX10" fmla="*/ 5059352 w 5154827"/>
              <a:gd name="connsiteY10" fmla="*/ 1462905 h 2596136"/>
              <a:gd name="connsiteX11" fmla="*/ 5137506 w 5154827"/>
              <a:gd name="connsiteY11" fmla="*/ 993982 h 2596136"/>
              <a:gd name="connsiteX12" fmla="*/ 5137506 w 5154827"/>
              <a:gd name="connsiteY12" fmla="*/ 446905 h 2596136"/>
              <a:gd name="connsiteX13" fmla="*/ 5154827 w 5154827"/>
              <a:gd name="connsiteY13" fmla="*/ 424158 h 2596136"/>
              <a:gd name="connsiteX14" fmla="*/ 0 w 5154827"/>
              <a:gd name="connsiteY14" fmla="*/ 0 h 2596136"/>
              <a:gd name="connsiteX0" fmla="*/ 0 w 5154827"/>
              <a:gd name="connsiteY0" fmla="*/ 0 h 2596136"/>
              <a:gd name="connsiteX1" fmla="*/ 57506 w 5154827"/>
              <a:gd name="connsiteY1" fmla="*/ 1033059 h 2596136"/>
              <a:gd name="connsiteX2" fmla="*/ 174737 w 5154827"/>
              <a:gd name="connsiteY2" fmla="*/ 1580136 h 2596136"/>
              <a:gd name="connsiteX3" fmla="*/ 467813 w 5154827"/>
              <a:gd name="connsiteY3" fmla="*/ 2185828 h 2596136"/>
              <a:gd name="connsiteX4" fmla="*/ 585044 w 5154827"/>
              <a:gd name="connsiteY4" fmla="*/ 2342136 h 2596136"/>
              <a:gd name="connsiteX5" fmla="*/ 1210275 w 5154827"/>
              <a:gd name="connsiteY5" fmla="*/ 2342136 h 2596136"/>
              <a:gd name="connsiteX6" fmla="*/ 2323967 w 5154827"/>
              <a:gd name="connsiteY6" fmla="*/ 2420290 h 2596136"/>
              <a:gd name="connsiteX7" fmla="*/ 3359506 w 5154827"/>
              <a:gd name="connsiteY7" fmla="*/ 2517982 h 2596136"/>
              <a:gd name="connsiteX8" fmla="*/ 4395044 w 5154827"/>
              <a:gd name="connsiteY8" fmla="*/ 2596136 h 2596136"/>
              <a:gd name="connsiteX9" fmla="*/ 4883506 w 5154827"/>
              <a:gd name="connsiteY9" fmla="*/ 1951367 h 2596136"/>
              <a:gd name="connsiteX10" fmla="*/ 5059352 w 5154827"/>
              <a:gd name="connsiteY10" fmla="*/ 1462905 h 2596136"/>
              <a:gd name="connsiteX11" fmla="*/ 5137506 w 5154827"/>
              <a:gd name="connsiteY11" fmla="*/ 993982 h 2596136"/>
              <a:gd name="connsiteX12" fmla="*/ 5137506 w 5154827"/>
              <a:gd name="connsiteY12" fmla="*/ 446905 h 2596136"/>
              <a:gd name="connsiteX13" fmla="*/ 5154827 w 5154827"/>
              <a:gd name="connsiteY13" fmla="*/ 424158 h 2596136"/>
              <a:gd name="connsiteX14" fmla="*/ 110575 w 5154827"/>
              <a:gd name="connsiteY14" fmla="*/ 579299 h 2596136"/>
              <a:gd name="connsiteX15" fmla="*/ 0 w 5154827"/>
              <a:gd name="connsiteY15" fmla="*/ 0 h 2596136"/>
              <a:gd name="connsiteX0" fmla="*/ 0 w 5154827"/>
              <a:gd name="connsiteY0" fmla="*/ 0 h 2596136"/>
              <a:gd name="connsiteX1" fmla="*/ 57506 w 5154827"/>
              <a:gd name="connsiteY1" fmla="*/ 1033059 h 2596136"/>
              <a:gd name="connsiteX2" fmla="*/ 174737 w 5154827"/>
              <a:gd name="connsiteY2" fmla="*/ 1580136 h 2596136"/>
              <a:gd name="connsiteX3" fmla="*/ 467813 w 5154827"/>
              <a:gd name="connsiteY3" fmla="*/ 2185828 h 2596136"/>
              <a:gd name="connsiteX4" fmla="*/ 585044 w 5154827"/>
              <a:gd name="connsiteY4" fmla="*/ 2342136 h 2596136"/>
              <a:gd name="connsiteX5" fmla="*/ 1210275 w 5154827"/>
              <a:gd name="connsiteY5" fmla="*/ 2342136 h 2596136"/>
              <a:gd name="connsiteX6" fmla="*/ 2323967 w 5154827"/>
              <a:gd name="connsiteY6" fmla="*/ 2420290 h 2596136"/>
              <a:gd name="connsiteX7" fmla="*/ 3359506 w 5154827"/>
              <a:gd name="connsiteY7" fmla="*/ 2517982 h 2596136"/>
              <a:gd name="connsiteX8" fmla="*/ 4395044 w 5154827"/>
              <a:gd name="connsiteY8" fmla="*/ 2596136 h 2596136"/>
              <a:gd name="connsiteX9" fmla="*/ 4883506 w 5154827"/>
              <a:gd name="connsiteY9" fmla="*/ 1951367 h 2596136"/>
              <a:gd name="connsiteX10" fmla="*/ 5059352 w 5154827"/>
              <a:gd name="connsiteY10" fmla="*/ 1462905 h 2596136"/>
              <a:gd name="connsiteX11" fmla="*/ 5137506 w 5154827"/>
              <a:gd name="connsiteY11" fmla="*/ 993982 h 2596136"/>
              <a:gd name="connsiteX12" fmla="*/ 5137506 w 5154827"/>
              <a:gd name="connsiteY12" fmla="*/ 446905 h 2596136"/>
              <a:gd name="connsiteX13" fmla="*/ 5154827 w 5154827"/>
              <a:gd name="connsiteY13" fmla="*/ 424158 h 2596136"/>
              <a:gd name="connsiteX14" fmla="*/ 110575 w 5154827"/>
              <a:gd name="connsiteY14" fmla="*/ 579299 h 2596136"/>
              <a:gd name="connsiteX15" fmla="*/ 0 w 5154827"/>
              <a:gd name="connsiteY15" fmla="*/ 0 h 2596136"/>
              <a:gd name="connsiteX0" fmla="*/ 0 w 5154827"/>
              <a:gd name="connsiteY0" fmla="*/ 220026 h 2816162"/>
              <a:gd name="connsiteX1" fmla="*/ 57506 w 5154827"/>
              <a:gd name="connsiteY1" fmla="*/ 1253085 h 2816162"/>
              <a:gd name="connsiteX2" fmla="*/ 174737 w 5154827"/>
              <a:gd name="connsiteY2" fmla="*/ 1800162 h 2816162"/>
              <a:gd name="connsiteX3" fmla="*/ 467813 w 5154827"/>
              <a:gd name="connsiteY3" fmla="*/ 2405854 h 2816162"/>
              <a:gd name="connsiteX4" fmla="*/ 585044 w 5154827"/>
              <a:gd name="connsiteY4" fmla="*/ 2562162 h 2816162"/>
              <a:gd name="connsiteX5" fmla="*/ 1210275 w 5154827"/>
              <a:gd name="connsiteY5" fmla="*/ 2562162 h 2816162"/>
              <a:gd name="connsiteX6" fmla="*/ 2323967 w 5154827"/>
              <a:gd name="connsiteY6" fmla="*/ 2640316 h 2816162"/>
              <a:gd name="connsiteX7" fmla="*/ 3359506 w 5154827"/>
              <a:gd name="connsiteY7" fmla="*/ 2738008 h 2816162"/>
              <a:gd name="connsiteX8" fmla="*/ 4395044 w 5154827"/>
              <a:gd name="connsiteY8" fmla="*/ 2816162 h 2816162"/>
              <a:gd name="connsiteX9" fmla="*/ 4883506 w 5154827"/>
              <a:gd name="connsiteY9" fmla="*/ 2171393 h 2816162"/>
              <a:gd name="connsiteX10" fmla="*/ 5059352 w 5154827"/>
              <a:gd name="connsiteY10" fmla="*/ 1682931 h 2816162"/>
              <a:gd name="connsiteX11" fmla="*/ 5137506 w 5154827"/>
              <a:gd name="connsiteY11" fmla="*/ 1214008 h 2816162"/>
              <a:gd name="connsiteX12" fmla="*/ 5137506 w 5154827"/>
              <a:gd name="connsiteY12" fmla="*/ 666931 h 2816162"/>
              <a:gd name="connsiteX13" fmla="*/ 5154827 w 5154827"/>
              <a:gd name="connsiteY13" fmla="*/ 644184 h 2816162"/>
              <a:gd name="connsiteX14" fmla="*/ 755621 w 5154827"/>
              <a:gd name="connsiteY14" fmla="*/ 120584 h 2816162"/>
              <a:gd name="connsiteX15" fmla="*/ 0 w 5154827"/>
              <a:gd name="connsiteY15" fmla="*/ 220026 h 2816162"/>
              <a:gd name="connsiteX0" fmla="*/ 16214 w 5097321"/>
              <a:gd name="connsiteY0" fmla="*/ 549701 h 2816162"/>
              <a:gd name="connsiteX1" fmla="*/ 0 w 5097321"/>
              <a:gd name="connsiteY1" fmla="*/ 1253085 h 2816162"/>
              <a:gd name="connsiteX2" fmla="*/ 117231 w 5097321"/>
              <a:gd name="connsiteY2" fmla="*/ 1800162 h 2816162"/>
              <a:gd name="connsiteX3" fmla="*/ 410307 w 5097321"/>
              <a:gd name="connsiteY3" fmla="*/ 2405854 h 2816162"/>
              <a:gd name="connsiteX4" fmla="*/ 527538 w 5097321"/>
              <a:gd name="connsiteY4" fmla="*/ 2562162 h 2816162"/>
              <a:gd name="connsiteX5" fmla="*/ 1152769 w 5097321"/>
              <a:gd name="connsiteY5" fmla="*/ 2562162 h 2816162"/>
              <a:gd name="connsiteX6" fmla="*/ 2266461 w 5097321"/>
              <a:gd name="connsiteY6" fmla="*/ 2640316 h 2816162"/>
              <a:gd name="connsiteX7" fmla="*/ 3302000 w 5097321"/>
              <a:gd name="connsiteY7" fmla="*/ 2738008 h 2816162"/>
              <a:gd name="connsiteX8" fmla="*/ 4337538 w 5097321"/>
              <a:gd name="connsiteY8" fmla="*/ 2816162 h 2816162"/>
              <a:gd name="connsiteX9" fmla="*/ 4826000 w 5097321"/>
              <a:gd name="connsiteY9" fmla="*/ 2171393 h 2816162"/>
              <a:gd name="connsiteX10" fmla="*/ 5001846 w 5097321"/>
              <a:gd name="connsiteY10" fmla="*/ 1682931 h 2816162"/>
              <a:gd name="connsiteX11" fmla="*/ 5080000 w 5097321"/>
              <a:gd name="connsiteY11" fmla="*/ 1214008 h 2816162"/>
              <a:gd name="connsiteX12" fmla="*/ 5080000 w 5097321"/>
              <a:gd name="connsiteY12" fmla="*/ 666931 h 2816162"/>
              <a:gd name="connsiteX13" fmla="*/ 5097321 w 5097321"/>
              <a:gd name="connsiteY13" fmla="*/ 644184 h 2816162"/>
              <a:gd name="connsiteX14" fmla="*/ 698115 w 5097321"/>
              <a:gd name="connsiteY14" fmla="*/ 120584 h 2816162"/>
              <a:gd name="connsiteX15" fmla="*/ 16214 w 5097321"/>
              <a:gd name="connsiteY15" fmla="*/ 549701 h 2816162"/>
              <a:gd name="connsiteX0" fmla="*/ 698115 w 5097321"/>
              <a:gd name="connsiteY0" fmla="*/ 120584 h 2816162"/>
              <a:gd name="connsiteX1" fmla="*/ 0 w 5097321"/>
              <a:gd name="connsiteY1" fmla="*/ 1253085 h 2816162"/>
              <a:gd name="connsiteX2" fmla="*/ 117231 w 5097321"/>
              <a:gd name="connsiteY2" fmla="*/ 1800162 h 2816162"/>
              <a:gd name="connsiteX3" fmla="*/ 410307 w 5097321"/>
              <a:gd name="connsiteY3" fmla="*/ 2405854 h 2816162"/>
              <a:gd name="connsiteX4" fmla="*/ 527538 w 5097321"/>
              <a:gd name="connsiteY4" fmla="*/ 2562162 h 2816162"/>
              <a:gd name="connsiteX5" fmla="*/ 1152769 w 5097321"/>
              <a:gd name="connsiteY5" fmla="*/ 2562162 h 2816162"/>
              <a:gd name="connsiteX6" fmla="*/ 2266461 w 5097321"/>
              <a:gd name="connsiteY6" fmla="*/ 2640316 h 2816162"/>
              <a:gd name="connsiteX7" fmla="*/ 3302000 w 5097321"/>
              <a:gd name="connsiteY7" fmla="*/ 2738008 h 2816162"/>
              <a:gd name="connsiteX8" fmla="*/ 4337538 w 5097321"/>
              <a:gd name="connsiteY8" fmla="*/ 2816162 h 2816162"/>
              <a:gd name="connsiteX9" fmla="*/ 4826000 w 5097321"/>
              <a:gd name="connsiteY9" fmla="*/ 2171393 h 2816162"/>
              <a:gd name="connsiteX10" fmla="*/ 5001846 w 5097321"/>
              <a:gd name="connsiteY10" fmla="*/ 1682931 h 2816162"/>
              <a:gd name="connsiteX11" fmla="*/ 5080000 w 5097321"/>
              <a:gd name="connsiteY11" fmla="*/ 1214008 h 2816162"/>
              <a:gd name="connsiteX12" fmla="*/ 5080000 w 5097321"/>
              <a:gd name="connsiteY12" fmla="*/ 666931 h 2816162"/>
              <a:gd name="connsiteX13" fmla="*/ 5097321 w 5097321"/>
              <a:gd name="connsiteY13" fmla="*/ 644184 h 2816162"/>
              <a:gd name="connsiteX14" fmla="*/ 698115 w 5097321"/>
              <a:gd name="connsiteY14" fmla="*/ 120584 h 2816162"/>
              <a:gd name="connsiteX0" fmla="*/ 34639 w 5097321"/>
              <a:gd name="connsiteY0" fmla="*/ 222522 h 2394500"/>
              <a:gd name="connsiteX1" fmla="*/ 0 w 5097321"/>
              <a:gd name="connsiteY1" fmla="*/ 831423 h 2394500"/>
              <a:gd name="connsiteX2" fmla="*/ 117231 w 5097321"/>
              <a:gd name="connsiteY2" fmla="*/ 1378500 h 2394500"/>
              <a:gd name="connsiteX3" fmla="*/ 410307 w 5097321"/>
              <a:gd name="connsiteY3" fmla="*/ 1984192 h 2394500"/>
              <a:gd name="connsiteX4" fmla="*/ 527538 w 5097321"/>
              <a:gd name="connsiteY4" fmla="*/ 2140500 h 2394500"/>
              <a:gd name="connsiteX5" fmla="*/ 1152769 w 5097321"/>
              <a:gd name="connsiteY5" fmla="*/ 2140500 h 2394500"/>
              <a:gd name="connsiteX6" fmla="*/ 2266461 w 5097321"/>
              <a:gd name="connsiteY6" fmla="*/ 2218654 h 2394500"/>
              <a:gd name="connsiteX7" fmla="*/ 3302000 w 5097321"/>
              <a:gd name="connsiteY7" fmla="*/ 2316346 h 2394500"/>
              <a:gd name="connsiteX8" fmla="*/ 4337538 w 5097321"/>
              <a:gd name="connsiteY8" fmla="*/ 2394500 h 2394500"/>
              <a:gd name="connsiteX9" fmla="*/ 4826000 w 5097321"/>
              <a:gd name="connsiteY9" fmla="*/ 1749731 h 2394500"/>
              <a:gd name="connsiteX10" fmla="*/ 5001846 w 5097321"/>
              <a:gd name="connsiteY10" fmla="*/ 1261269 h 2394500"/>
              <a:gd name="connsiteX11" fmla="*/ 5080000 w 5097321"/>
              <a:gd name="connsiteY11" fmla="*/ 792346 h 2394500"/>
              <a:gd name="connsiteX12" fmla="*/ 5080000 w 5097321"/>
              <a:gd name="connsiteY12" fmla="*/ 245269 h 2394500"/>
              <a:gd name="connsiteX13" fmla="*/ 5097321 w 5097321"/>
              <a:gd name="connsiteY13" fmla="*/ 222522 h 2394500"/>
              <a:gd name="connsiteX14" fmla="*/ 34639 w 5097321"/>
              <a:gd name="connsiteY14" fmla="*/ 222522 h 2394500"/>
              <a:gd name="connsiteX0" fmla="*/ 34639 w 5097321"/>
              <a:gd name="connsiteY0" fmla="*/ 66178 h 2238156"/>
              <a:gd name="connsiteX1" fmla="*/ 0 w 5097321"/>
              <a:gd name="connsiteY1" fmla="*/ 675079 h 2238156"/>
              <a:gd name="connsiteX2" fmla="*/ 117231 w 5097321"/>
              <a:gd name="connsiteY2" fmla="*/ 1222156 h 2238156"/>
              <a:gd name="connsiteX3" fmla="*/ 410307 w 5097321"/>
              <a:gd name="connsiteY3" fmla="*/ 1827848 h 2238156"/>
              <a:gd name="connsiteX4" fmla="*/ 527538 w 5097321"/>
              <a:gd name="connsiteY4" fmla="*/ 1984156 h 2238156"/>
              <a:gd name="connsiteX5" fmla="*/ 1152769 w 5097321"/>
              <a:gd name="connsiteY5" fmla="*/ 1984156 h 2238156"/>
              <a:gd name="connsiteX6" fmla="*/ 2266461 w 5097321"/>
              <a:gd name="connsiteY6" fmla="*/ 2062310 h 2238156"/>
              <a:gd name="connsiteX7" fmla="*/ 3302000 w 5097321"/>
              <a:gd name="connsiteY7" fmla="*/ 2160002 h 2238156"/>
              <a:gd name="connsiteX8" fmla="*/ 4337538 w 5097321"/>
              <a:gd name="connsiteY8" fmla="*/ 2238156 h 2238156"/>
              <a:gd name="connsiteX9" fmla="*/ 4826000 w 5097321"/>
              <a:gd name="connsiteY9" fmla="*/ 1593387 h 2238156"/>
              <a:gd name="connsiteX10" fmla="*/ 5001846 w 5097321"/>
              <a:gd name="connsiteY10" fmla="*/ 1104925 h 2238156"/>
              <a:gd name="connsiteX11" fmla="*/ 5080000 w 5097321"/>
              <a:gd name="connsiteY11" fmla="*/ 636002 h 2238156"/>
              <a:gd name="connsiteX12" fmla="*/ 5080000 w 5097321"/>
              <a:gd name="connsiteY12" fmla="*/ 88925 h 2238156"/>
              <a:gd name="connsiteX13" fmla="*/ 5097321 w 5097321"/>
              <a:gd name="connsiteY13" fmla="*/ 66178 h 2238156"/>
              <a:gd name="connsiteX14" fmla="*/ 34639 w 5097321"/>
              <a:gd name="connsiteY14" fmla="*/ 66178 h 2238156"/>
              <a:gd name="connsiteX0" fmla="*/ 34639 w 5097321"/>
              <a:gd name="connsiteY0" fmla="*/ 1380 h 2173358"/>
              <a:gd name="connsiteX1" fmla="*/ 0 w 5097321"/>
              <a:gd name="connsiteY1" fmla="*/ 610281 h 2173358"/>
              <a:gd name="connsiteX2" fmla="*/ 117231 w 5097321"/>
              <a:gd name="connsiteY2" fmla="*/ 1157358 h 2173358"/>
              <a:gd name="connsiteX3" fmla="*/ 410307 w 5097321"/>
              <a:gd name="connsiteY3" fmla="*/ 1763050 h 2173358"/>
              <a:gd name="connsiteX4" fmla="*/ 527538 w 5097321"/>
              <a:gd name="connsiteY4" fmla="*/ 1919358 h 2173358"/>
              <a:gd name="connsiteX5" fmla="*/ 1152769 w 5097321"/>
              <a:gd name="connsiteY5" fmla="*/ 1919358 h 2173358"/>
              <a:gd name="connsiteX6" fmla="*/ 2266461 w 5097321"/>
              <a:gd name="connsiteY6" fmla="*/ 1997512 h 2173358"/>
              <a:gd name="connsiteX7" fmla="*/ 3302000 w 5097321"/>
              <a:gd name="connsiteY7" fmla="*/ 2095204 h 2173358"/>
              <a:gd name="connsiteX8" fmla="*/ 4337538 w 5097321"/>
              <a:gd name="connsiteY8" fmla="*/ 2173358 h 2173358"/>
              <a:gd name="connsiteX9" fmla="*/ 4826000 w 5097321"/>
              <a:gd name="connsiteY9" fmla="*/ 1528589 h 2173358"/>
              <a:gd name="connsiteX10" fmla="*/ 5001846 w 5097321"/>
              <a:gd name="connsiteY10" fmla="*/ 1040127 h 2173358"/>
              <a:gd name="connsiteX11" fmla="*/ 5080000 w 5097321"/>
              <a:gd name="connsiteY11" fmla="*/ 571204 h 2173358"/>
              <a:gd name="connsiteX12" fmla="*/ 5080000 w 5097321"/>
              <a:gd name="connsiteY12" fmla="*/ 24127 h 2173358"/>
              <a:gd name="connsiteX13" fmla="*/ 5097321 w 5097321"/>
              <a:gd name="connsiteY13" fmla="*/ 1380 h 2173358"/>
              <a:gd name="connsiteX14" fmla="*/ 34639 w 5097321"/>
              <a:gd name="connsiteY14" fmla="*/ 1380 h 2173358"/>
              <a:gd name="connsiteX0" fmla="*/ 34639 w 5097321"/>
              <a:gd name="connsiteY0" fmla="*/ 470 h 2346982"/>
              <a:gd name="connsiteX1" fmla="*/ 0 w 5097321"/>
              <a:gd name="connsiteY1" fmla="*/ 783905 h 2346982"/>
              <a:gd name="connsiteX2" fmla="*/ 117231 w 5097321"/>
              <a:gd name="connsiteY2" fmla="*/ 1330982 h 2346982"/>
              <a:gd name="connsiteX3" fmla="*/ 410307 w 5097321"/>
              <a:gd name="connsiteY3" fmla="*/ 1936674 h 2346982"/>
              <a:gd name="connsiteX4" fmla="*/ 527538 w 5097321"/>
              <a:gd name="connsiteY4" fmla="*/ 2092982 h 2346982"/>
              <a:gd name="connsiteX5" fmla="*/ 1152769 w 5097321"/>
              <a:gd name="connsiteY5" fmla="*/ 2092982 h 2346982"/>
              <a:gd name="connsiteX6" fmla="*/ 2266461 w 5097321"/>
              <a:gd name="connsiteY6" fmla="*/ 2171136 h 2346982"/>
              <a:gd name="connsiteX7" fmla="*/ 3302000 w 5097321"/>
              <a:gd name="connsiteY7" fmla="*/ 2268828 h 2346982"/>
              <a:gd name="connsiteX8" fmla="*/ 4337538 w 5097321"/>
              <a:gd name="connsiteY8" fmla="*/ 2346982 h 2346982"/>
              <a:gd name="connsiteX9" fmla="*/ 4826000 w 5097321"/>
              <a:gd name="connsiteY9" fmla="*/ 1702213 h 2346982"/>
              <a:gd name="connsiteX10" fmla="*/ 5001846 w 5097321"/>
              <a:gd name="connsiteY10" fmla="*/ 1213751 h 2346982"/>
              <a:gd name="connsiteX11" fmla="*/ 5080000 w 5097321"/>
              <a:gd name="connsiteY11" fmla="*/ 744828 h 2346982"/>
              <a:gd name="connsiteX12" fmla="*/ 5080000 w 5097321"/>
              <a:gd name="connsiteY12" fmla="*/ 197751 h 2346982"/>
              <a:gd name="connsiteX13" fmla="*/ 5097321 w 5097321"/>
              <a:gd name="connsiteY13" fmla="*/ 175004 h 2346982"/>
              <a:gd name="connsiteX14" fmla="*/ 34639 w 5097321"/>
              <a:gd name="connsiteY14" fmla="*/ 470 h 2346982"/>
              <a:gd name="connsiteX0" fmla="*/ 34639 w 5097321"/>
              <a:gd name="connsiteY0" fmla="*/ 962 h 2347474"/>
              <a:gd name="connsiteX1" fmla="*/ 0 w 5097321"/>
              <a:gd name="connsiteY1" fmla="*/ 784397 h 2347474"/>
              <a:gd name="connsiteX2" fmla="*/ 117231 w 5097321"/>
              <a:gd name="connsiteY2" fmla="*/ 1331474 h 2347474"/>
              <a:gd name="connsiteX3" fmla="*/ 410307 w 5097321"/>
              <a:gd name="connsiteY3" fmla="*/ 1937166 h 2347474"/>
              <a:gd name="connsiteX4" fmla="*/ 527538 w 5097321"/>
              <a:gd name="connsiteY4" fmla="*/ 2093474 h 2347474"/>
              <a:gd name="connsiteX5" fmla="*/ 1152769 w 5097321"/>
              <a:gd name="connsiteY5" fmla="*/ 2093474 h 2347474"/>
              <a:gd name="connsiteX6" fmla="*/ 2266461 w 5097321"/>
              <a:gd name="connsiteY6" fmla="*/ 2171628 h 2347474"/>
              <a:gd name="connsiteX7" fmla="*/ 3302000 w 5097321"/>
              <a:gd name="connsiteY7" fmla="*/ 2269320 h 2347474"/>
              <a:gd name="connsiteX8" fmla="*/ 4337538 w 5097321"/>
              <a:gd name="connsiteY8" fmla="*/ 2347474 h 2347474"/>
              <a:gd name="connsiteX9" fmla="*/ 4826000 w 5097321"/>
              <a:gd name="connsiteY9" fmla="*/ 1702705 h 2347474"/>
              <a:gd name="connsiteX10" fmla="*/ 5001846 w 5097321"/>
              <a:gd name="connsiteY10" fmla="*/ 1214243 h 2347474"/>
              <a:gd name="connsiteX11" fmla="*/ 5080000 w 5097321"/>
              <a:gd name="connsiteY11" fmla="*/ 745320 h 2347474"/>
              <a:gd name="connsiteX12" fmla="*/ 5080000 w 5097321"/>
              <a:gd name="connsiteY12" fmla="*/ 198243 h 2347474"/>
              <a:gd name="connsiteX13" fmla="*/ 5097321 w 5097321"/>
              <a:gd name="connsiteY13" fmla="*/ 39748 h 2347474"/>
              <a:gd name="connsiteX14" fmla="*/ 34639 w 5097321"/>
              <a:gd name="connsiteY14" fmla="*/ 962 h 2347474"/>
              <a:gd name="connsiteX0" fmla="*/ 34639 w 5097321"/>
              <a:gd name="connsiteY0" fmla="*/ 96962 h 2443474"/>
              <a:gd name="connsiteX1" fmla="*/ 0 w 5097321"/>
              <a:gd name="connsiteY1" fmla="*/ 880397 h 2443474"/>
              <a:gd name="connsiteX2" fmla="*/ 117231 w 5097321"/>
              <a:gd name="connsiteY2" fmla="*/ 1427474 h 2443474"/>
              <a:gd name="connsiteX3" fmla="*/ 410307 w 5097321"/>
              <a:gd name="connsiteY3" fmla="*/ 2033166 h 2443474"/>
              <a:gd name="connsiteX4" fmla="*/ 527538 w 5097321"/>
              <a:gd name="connsiteY4" fmla="*/ 2189474 h 2443474"/>
              <a:gd name="connsiteX5" fmla="*/ 1152769 w 5097321"/>
              <a:gd name="connsiteY5" fmla="*/ 2189474 h 2443474"/>
              <a:gd name="connsiteX6" fmla="*/ 2266461 w 5097321"/>
              <a:gd name="connsiteY6" fmla="*/ 2267628 h 2443474"/>
              <a:gd name="connsiteX7" fmla="*/ 3302000 w 5097321"/>
              <a:gd name="connsiteY7" fmla="*/ 2365320 h 2443474"/>
              <a:gd name="connsiteX8" fmla="*/ 4337538 w 5097321"/>
              <a:gd name="connsiteY8" fmla="*/ 2443474 h 2443474"/>
              <a:gd name="connsiteX9" fmla="*/ 4826000 w 5097321"/>
              <a:gd name="connsiteY9" fmla="*/ 1798705 h 2443474"/>
              <a:gd name="connsiteX10" fmla="*/ 5001846 w 5097321"/>
              <a:gd name="connsiteY10" fmla="*/ 1310243 h 2443474"/>
              <a:gd name="connsiteX11" fmla="*/ 5080000 w 5097321"/>
              <a:gd name="connsiteY11" fmla="*/ 841320 h 2443474"/>
              <a:gd name="connsiteX12" fmla="*/ 5080000 w 5097321"/>
              <a:gd name="connsiteY12" fmla="*/ 294243 h 2443474"/>
              <a:gd name="connsiteX13" fmla="*/ 5097321 w 5097321"/>
              <a:gd name="connsiteY13" fmla="*/ 0 h 2443474"/>
              <a:gd name="connsiteX14" fmla="*/ 34639 w 5097321"/>
              <a:gd name="connsiteY14" fmla="*/ 96962 h 2443474"/>
              <a:gd name="connsiteX0" fmla="*/ 34639 w 5097321"/>
              <a:gd name="connsiteY0" fmla="*/ 1380 h 2347892"/>
              <a:gd name="connsiteX1" fmla="*/ 0 w 5097321"/>
              <a:gd name="connsiteY1" fmla="*/ 784815 h 2347892"/>
              <a:gd name="connsiteX2" fmla="*/ 117231 w 5097321"/>
              <a:gd name="connsiteY2" fmla="*/ 1331892 h 2347892"/>
              <a:gd name="connsiteX3" fmla="*/ 410307 w 5097321"/>
              <a:gd name="connsiteY3" fmla="*/ 1937584 h 2347892"/>
              <a:gd name="connsiteX4" fmla="*/ 527538 w 5097321"/>
              <a:gd name="connsiteY4" fmla="*/ 2093892 h 2347892"/>
              <a:gd name="connsiteX5" fmla="*/ 1152769 w 5097321"/>
              <a:gd name="connsiteY5" fmla="*/ 2093892 h 2347892"/>
              <a:gd name="connsiteX6" fmla="*/ 2266461 w 5097321"/>
              <a:gd name="connsiteY6" fmla="*/ 2172046 h 2347892"/>
              <a:gd name="connsiteX7" fmla="*/ 3302000 w 5097321"/>
              <a:gd name="connsiteY7" fmla="*/ 2269738 h 2347892"/>
              <a:gd name="connsiteX8" fmla="*/ 4337538 w 5097321"/>
              <a:gd name="connsiteY8" fmla="*/ 2347892 h 2347892"/>
              <a:gd name="connsiteX9" fmla="*/ 4826000 w 5097321"/>
              <a:gd name="connsiteY9" fmla="*/ 1703123 h 2347892"/>
              <a:gd name="connsiteX10" fmla="*/ 5001846 w 5097321"/>
              <a:gd name="connsiteY10" fmla="*/ 1214661 h 2347892"/>
              <a:gd name="connsiteX11" fmla="*/ 5080000 w 5097321"/>
              <a:gd name="connsiteY11" fmla="*/ 745738 h 2347892"/>
              <a:gd name="connsiteX12" fmla="*/ 5080000 w 5097321"/>
              <a:gd name="connsiteY12" fmla="*/ 198661 h 2347892"/>
              <a:gd name="connsiteX13" fmla="*/ 5097321 w 5097321"/>
              <a:gd name="connsiteY13" fmla="*/ 1381 h 2347892"/>
              <a:gd name="connsiteX14" fmla="*/ 34639 w 5097321"/>
              <a:gd name="connsiteY14" fmla="*/ 1380 h 2347892"/>
              <a:gd name="connsiteX0" fmla="*/ 0 w 5154831"/>
              <a:gd name="connsiteY0" fmla="*/ 1133 h 2367039"/>
              <a:gd name="connsiteX1" fmla="*/ 57510 w 5154831"/>
              <a:gd name="connsiteY1" fmla="*/ 803962 h 2367039"/>
              <a:gd name="connsiteX2" fmla="*/ 174741 w 5154831"/>
              <a:gd name="connsiteY2" fmla="*/ 1351039 h 2367039"/>
              <a:gd name="connsiteX3" fmla="*/ 467817 w 5154831"/>
              <a:gd name="connsiteY3" fmla="*/ 1956731 h 2367039"/>
              <a:gd name="connsiteX4" fmla="*/ 585048 w 5154831"/>
              <a:gd name="connsiteY4" fmla="*/ 2113039 h 2367039"/>
              <a:gd name="connsiteX5" fmla="*/ 1210279 w 5154831"/>
              <a:gd name="connsiteY5" fmla="*/ 2113039 h 2367039"/>
              <a:gd name="connsiteX6" fmla="*/ 2323971 w 5154831"/>
              <a:gd name="connsiteY6" fmla="*/ 2191193 h 2367039"/>
              <a:gd name="connsiteX7" fmla="*/ 3359510 w 5154831"/>
              <a:gd name="connsiteY7" fmla="*/ 2288885 h 2367039"/>
              <a:gd name="connsiteX8" fmla="*/ 4395048 w 5154831"/>
              <a:gd name="connsiteY8" fmla="*/ 2367039 h 2367039"/>
              <a:gd name="connsiteX9" fmla="*/ 4883510 w 5154831"/>
              <a:gd name="connsiteY9" fmla="*/ 1722270 h 2367039"/>
              <a:gd name="connsiteX10" fmla="*/ 5059356 w 5154831"/>
              <a:gd name="connsiteY10" fmla="*/ 1233808 h 2367039"/>
              <a:gd name="connsiteX11" fmla="*/ 5137510 w 5154831"/>
              <a:gd name="connsiteY11" fmla="*/ 764885 h 2367039"/>
              <a:gd name="connsiteX12" fmla="*/ 5137510 w 5154831"/>
              <a:gd name="connsiteY12" fmla="*/ 217808 h 2367039"/>
              <a:gd name="connsiteX13" fmla="*/ 5154831 w 5154831"/>
              <a:gd name="connsiteY13" fmla="*/ 20528 h 2367039"/>
              <a:gd name="connsiteX14" fmla="*/ 0 w 5154831"/>
              <a:gd name="connsiteY14" fmla="*/ 1133 h 236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54831" h="2367039">
                <a:moveTo>
                  <a:pt x="0" y="1133"/>
                </a:moveTo>
                <a:lnTo>
                  <a:pt x="57510" y="803962"/>
                </a:lnTo>
                <a:lnTo>
                  <a:pt x="174741" y="1351039"/>
                </a:lnTo>
                <a:lnTo>
                  <a:pt x="467817" y="1956731"/>
                </a:lnTo>
                <a:lnTo>
                  <a:pt x="585048" y="2113039"/>
                </a:lnTo>
                <a:lnTo>
                  <a:pt x="1210279" y="2113039"/>
                </a:lnTo>
                <a:lnTo>
                  <a:pt x="2323971" y="2191193"/>
                </a:lnTo>
                <a:lnTo>
                  <a:pt x="3359510" y="2288885"/>
                </a:lnTo>
                <a:lnTo>
                  <a:pt x="4395048" y="2367039"/>
                </a:lnTo>
                <a:lnTo>
                  <a:pt x="4883510" y="1722270"/>
                </a:lnTo>
                <a:lnTo>
                  <a:pt x="5059356" y="1233808"/>
                </a:lnTo>
                <a:lnTo>
                  <a:pt x="5137510" y="764885"/>
                </a:lnTo>
                <a:lnTo>
                  <a:pt x="5137510" y="217808"/>
                </a:lnTo>
                <a:lnTo>
                  <a:pt x="5154831" y="20528"/>
                </a:lnTo>
                <a:cubicBezTo>
                  <a:pt x="5150533" y="91634"/>
                  <a:pt x="4297" y="-11795"/>
                  <a:pt x="0" y="1133"/>
                </a:cubicBezTo>
                <a:close/>
              </a:path>
            </a:pathLst>
          </a:custGeom>
        </p:spPr>
        <p:txBody>
          <a:bodyPr vert="horz" lIns="91440" tIns="45720" rIns="91440" bIns="45720" rtlCol="0">
            <a:normAutofit/>
          </a:bodyPr>
          <a:lstStyle/>
          <a:p>
            <a:pPr lvl="0" indent="0">
              <a:spcBef>
                <a:spcPct val="20000"/>
              </a:spcBef>
              <a:buFont typeface="Arial"/>
              <a:buNone/>
            </a:pPr>
            <a:endParaRPr lang="en-US" sz="3200">
              <a:solidFill>
                <a:schemeClr val="tx1"/>
              </a:solidFill>
            </a:endParaRPr>
          </a:p>
        </p:txBody>
      </p:sp>
      <p:pic>
        <p:nvPicPr>
          <p:cNvPr id="13" name="Picture 12" descr="TCCHV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9" t="31630" r="40166" b="43034"/>
          <a:stretch/>
        </p:blipFill>
        <p:spPr>
          <a:xfrm>
            <a:off x="4345350" y="-24903"/>
            <a:ext cx="3274906" cy="1313986"/>
          </a:xfrm>
          <a:prstGeom prst="rect">
            <a:avLst/>
          </a:prstGeom>
        </p:spPr>
      </p:pic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12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8704"/>
            <a:ext cx="8229600" cy="535606"/>
          </a:xfrm>
        </p:spPr>
        <p:txBody>
          <a:bodyPr anchor="b"/>
          <a:lstStyle>
            <a:lvl1pPr algn="l">
              <a:defRPr sz="2000" b="1" i="0"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74208"/>
            <a:ext cx="8229600" cy="3497992"/>
          </a:xfrm>
        </p:spPr>
        <p:txBody>
          <a:bodyPr/>
          <a:lstStyle>
            <a:lvl1pPr marL="0" indent="0">
              <a:buNone/>
              <a:defRPr sz="1400" b="0" i="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3725339" y="-137675"/>
            <a:ext cx="3753550" cy="1694984"/>
          </a:xfrm>
          <a:custGeom>
            <a:avLst/>
            <a:gdLst>
              <a:gd name="connsiteX0" fmla="*/ 0 w 5119077"/>
              <a:gd name="connsiteY0" fmla="*/ 332154 h 2598615"/>
              <a:gd name="connsiteX1" fmla="*/ 39077 w 5119077"/>
              <a:gd name="connsiteY1" fmla="*/ 1035538 h 2598615"/>
              <a:gd name="connsiteX2" fmla="*/ 156308 w 5119077"/>
              <a:gd name="connsiteY2" fmla="*/ 1582615 h 2598615"/>
              <a:gd name="connsiteX3" fmla="*/ 449384 w 5119077"/>
              <a:gd name="connsiteY3" fmla="*/ 2188307 h 2598615"/>
              <a:gd name="connsiteX4" fmla="*/ 566615 w 5119077"/>
              <a:gd name="connsiteY4" fmla="*/ 2344615 h 2598615"/>
              <a:gd name="connsiteX5" fmla="*/ 1191846 w 5119077"/>
              <a:gd name="connsiteY5" fmla="*/ 2344615 h 2598615"/>
              <a:gd name="connsiteX6" fmla="*/ 2305538 w 5119077"/>
              <a:gd name="connsiteY6" fmla="*/ 2422769 h 2598615"/>
              <a:gd name="connsiteX7" fmla="*/ 3341077 w 5119077"/>
              <a:gd name="connsiteY7" fmla="*/ 2520461 h 2598615"/>
              <a:gd name="connsiteX8" fmla="*/ 4376615 w 5119077"/>
              <a:gd name="connsiteY8" fmla="*/ 2598615 h 2598615"/>
              <a:gd name="connsiteX9" fmla="*/ 4865077 w 5119077"/>
              <a:gd name="connsiteY9" fmla="*/ 1953846 h 2598615"/>
              <a:gd name="connsiteX10" fmla="*/ 5040923 w 5119077"/>
              <a:gd name="connsiteY10" fmla="*/ 1465384 h 2598615"/>
              <a:gd name="connsiteX11" fmla="*/ 5119077 w 5119077"/>
              <a:gd name="connsiteY11" fmla="*/ 996461 h 2598615"/>
              <a:gd name="connsiteX12" fmla="*/ 5119077 w 5119077"/>
              <a:gd name="connsiteY12" fmla="*/ 449384 h 2598615"/>
              <a:gd name="connsiteX13" fmla="*/ 5099538 w 5119077"/>
              <a:gd name="connsiteY13" fmla="*/ 0 h 2598615"/>
              <a:gd name="connsiteX14" fmla="*/ 0 w 5119077"/>
              <a:gd name="connsiteY14" fmla="*/ 332154 h 2598615"/>
              <a:gd name="connsiteX0" fmla="*/ 0 w 5137506"/>
              <a:gd name="connsiteY0" fmla="*/ 2479 h 2598615"/>
              <a:gd name="connsiteX1" fmla="*/ 57506 w 5137506"/>
              <a:gd name="connsiteY1" fmla="*/ 1035538 h 2598615"/>
              <a:gd name="connsiteX2" fmla="*/ 174737 w 5137506"/>
              <a:gd name="connsiteY2" fmla="*/ 1582615 h 2598615"/>
              <a:gd name="connsiteX3" fmla="*/ 467813 w 5137506"/>
              <a:gd name="connsiteY3" fmla="*/ 2188307 h 2598615"/>
              <a:gd name="connsiteX4" fmla="*/ 585044 w 5137506"/>
              <a:gd name="connsiteY4" fmla="*/ 2344615 h 2598615"/>
              <a:gd name="connsiteX5" fmla="*/ 1210275 w 5137506"/>
              <a:gd name="connsiteY5" fmla="*/ 2344615 h 2598615"/>
              <a:gd name="connsiteX6" fmla="*/ 2323967 w 5137506"/>
              <a:gd name="connsiteY6" fmla="*/ 2422769 h 2598615"/>
              <a:gd name="connsiteX7" fmla="*/ 3359506 w 5137506"/>
              <a:gd name="connsiteY7" fmla="*/ 2520461 h 2598615"/>
              <a:gd name="connsiteX8" fmla="*/ 4395044 w 5137506"/>
              <a:gd name="connsiteY8" fmla="*/ 2598615 h 2598615"/>
              <a:gd name="connsiteX9" fmla="*/ 4883506 w 5137506"/>
              <a:gd name="connsiteY9" fmla="*/ 1953846 h 2598615"/>
              <a:gd name="connsiteX10" fmla="*/ 5059352 w 5137506"/>
              <a:gd name="connsiteY10" fmla="*/ 1465384 h 2598615"/>
              <a:gd name="connsiteX11" fmla="*/ 5137506 w 5137506"/>
              <a:gd name="connsiteY11" fmla="*/ 996461 h 2598615"/>
              <a:gd name="connsiteX12" fmla="*/ 5137506 w 5137506"/>
              <a:gd name="connsiteY12" fmla="*/ 449384 h 2598615"/>
              <a:gd name="connsiteX13" fmla="*/ 5117967 w 5137506"/>
              <a:gd name="connsiteY13" fmla="*/ 0 h 2598615"/>
              <a:gd name="connsiteX14" fmla="*/ 0 w 5137506"/>
              <a:gd name="connsiteY14" fmla="*/ 2479 h 2598615"/>
              <a:gd name="connsiteX0" fmla="*/ 0 w 5154827"/>
              <a:gd name="connsiteY0" fmla="*/ 0 h 2596136"/>
              <a:gd name="connsiteX1" fmla="*/ 57506 w 5154827"/>
              <a:gd name="connsiteY1" fmla="*/ 1033059 h 2596136"/>
              <a:gd name="connsiteX2" fmla="*/ 174737 w 5154827"/>
              <a:gd name="connsiteY2" fmla="*/ 1580136 h 2596136"/>
              <a:gd name="connsiteX3" fmla="*/ 467813 w 5154827"/>
              <a:gd name="connsiteY3" fmla="*/ 2185828 h 2596136"/>
              <a:gd name="connsiteX4" fmla="*/ 585044 w 5154827"/>
              <a:gd name="connsiteY4" fmla="*/ 2342136 h 2596136"/>
              <a:gd name="connsiteX5" fmla="*/ 1210275 w 5154827"/>
              <a:gd name="connsiteY5" fmla="*/ 2342136 h 2596136"/>
              <a:gd name="connsiteX6" fmla="*/ 2323967 w 5154827"/>
              <a:gd name="connsiteY6" fmla="*/ 2420290 h 2596136"/>
              <a:gd name="connsiteX7" fmla="*/ 3359506 w 5154827"/>
              <a:gd name="connsiteY7" fmla="*/ 2517982 h 2596136"/>
              <a:gd name="connsiteX8" fmla="*/ 4395044 w 5154827"/>
              <a:gd name="connsiteY8" fmla="*/ 2596136 h 2596136"/>
              <a:gd name="connsiteX9" fmla="*/ 4883506 w 5154827"/>
              <a:gd name="connsiteY9" fmla="*/ 1951367 h 2596136"/>
              <a:gd name="connsiteX10" fmla="*/ 5059352 w 5154827"/>
              <a:gd name="connsiteY10" fmla="*/ 1462905 h 2596136"/>
              <a:gd name="connsiteX11" fmla="*/ 5137506 w 5154827"/>
              <a:gd name="connsiteY11" fmla="*/ 993982 h 2596136"/>
              <a:gd name="connsiteX12" fmla="*/ 5137506 w 5154827"/>
              <a:gd name="connsiteY12" fmla="*/ 446905 h 2596136"/>
              <a:gd name="connsiteX13" fmla="*/ 5154827 w 5154827"/>
              <a:gd name="connsiteY13" fmla="*/ 424158 h 2596136"/>
              <a:gd name="connsiteX14" fmla="*/ 0 w 5154827"/>
              <a:gd name="connsiteY14" fmla="*/ 0 h 2596136"/>
              <a:gd name="connsiteX0" fmla="*/ 0 w 5154827"/>
              <a:gd name="connsiteY0" fmla="*/ 0 h 2596136"/>
              <a:gd name="connsiteX1" fmla="*/ 57506 w 5154827"/>
              <a:gd name="connsiteY1" fmla="*/ 1033059 h 2596136"/>
              <a:gd name="connsiteX2" fmla="*/ 174737 w 5154827"/>
              <a:gd name="connsiteY2" fmla="*/ 1580136 h 2596136"/>
              <a:gd name="connsiteX3" fmla="*/ 467813 w 5154827"/>
              <a:gd name="connsiteY3" fmla="*/ 2185828 h 2596136"/>
              <a:gd name="connsiteX4" fmla="*/ 585044 w 5154827"/>
              <a:gd name="connsiteY4" fmla="*/ 2342136 h 2596136"/>
              <a:gd name="connsiteX5" fmla="*/ 1210275 w 5154827"/>
              <a:gd name="connsiteY5" fmla="*/ 2342136 h 2596136"/>
              <a:gd name="connsiteX6" fmla="*/ 2323967 w 5154827"/>
              <a:gd name="connsiteY6" fmla="*/ 2420290 h 2596136"/>
              <a:gd name="connsiteX7" fmla="*/ 3359506 w 5154827"/>
              <a:gd name="connsiteY7" fmla="*/ 2517982 h 2596136"/>
              <a:gd name="connsiteX8" fmla="*/ 4395044 w 5154827"/>
              <a:gd name="connsiteY8" fmla="*/ 2596136 h 2596136"/>
              <a:gd name="connsiteX9" fmla="*/ 4883506 w 5154827"/>
              <a:gd name="connsiteY9" fmla="*/ 1951367 h 2596136"/>
              <a:gd name="connsiteX10" fmla="*/ 5059352 w 5154827"/>
              <a:gd name="connsiteY10" fmla="*/ 1462905 h 2596136"/>
              <a:gd name="connsiteX11" fmla="*/ 5137506 w 5154827"/>
              <a:gd name="connsiteY11" fmla="*/ 993982 h 2596136"/>
              <a:gd name="connsiteX12" fmla="*/ 5137506 w 5154827"/>
              <a:gd name="connsiteY12" fmla="*/ 446905 h 2596136"/>
              <a:gd name="connsiteX13" fmla="*/ 5154827 w 5154827"/>
              <a:gd name="connsiteY13" fmla="*/ 424158 h 2596136"/>
              <a:gd name="connsiteX14" fmla="*/ 110575 w 5154827"/>
              <a:gd name="connsiteY14" fmla="*/ 579299 h 2596136"/>
              <a:gd name="connsiteX15" fmla="*/ 0 w 5154827"/>
              <a:gd name="connsiteY15" fmla="*/ 0 h 2596136"/>
              <a:gd name="connsiteX0" fmla="*/ 0 w 5154827"/>
              <a:gd name="connsiteY0" fmla="*/ 0 h 2596136"/>
              <a:gd name="connsiteX1" fmla="*/ 57506 w 5154827"/>
              <a:gd name="connsiteY1" fmla="*/ 1033059 h 2596136"/>
              <a:gd name="connsiteX2" fmla="*/ 174737 w 5154827"/>
              <a:gd name="connsiteY2" fmla="*/ 1580136 h 2596136"/>
              <a:gd name="connsiteX3" fmla="*/ 467813 w 5154827"/>
              <a:gd name="connsiteY3" fmla="*/ 2185828 h 2596136"/>
              <a:gd name="connsiteX4" fmla="*/ 585044 w 5154827"/>
              <a:gd name="connsiteY4" fmla="*/ 2342136 h 2596136"/>
              <a:gd name="connsiteX5" fmla="*/ 1210275 w 5154827"/>
              <a:gd name="connsiteY5" fmla="*/ 2342136 h 2596136"/>
              <a:gd name="connsiteX6" fmla="*/ 2323967 w 5154827"/>
              <a:gd name="connsiteY6" fmla="*/ 2420290 h 2596136"/>
              <a:gd name="connsiteX7" fmla="*/ 3359506 w 5154827"/>
              <a:gd name="connsiteY7" fmla="*/ 2517982 h 2596136"/>
              <a:gd name="connsiteX8" fmla="*/ 4395044 w 5154827"/>
              <a:gd name="connsiteY8" fmla="*/ 2596136 h 2596136"/>
              <a:gd name="connsiteX9" fmla="*/ 4883506 w 5154827"/>
              <a:gd name="connsiteY9" fmla="*/ 1951367 h 2596136"/>
              <a:gd name="connsiteX10" fmla="*/ 5059352 w 5154827"/>
              <a:gd name="connsiteY10" fmla="*/ 1462905 h 2596136"/>
              <a:gd name="connsiteX11" fmla="*/ 5137506 w 5154827"/>
              <a:gd name="connsiteY11" fmla="*/ 993982 h 2596136"/>
              <a:gd name="connsiteX12" fmla="*/ 5137506 w 5154827"/>
              <a:gd name="connsiteY12" fmla="*/ 446905 h 2596136"/>
              <a:gd name="connsiteX13" fmla="*/ 5154827 w 5154827"/>
              <a:gd name="connsiteY13" fmla="*/ 424158 h 2596136"/>
              <a:gd name="connsiteX14" fmla="*/ 110575 w 5154827"/>
              <a:gd name="connsiteY14" fmla="*/ 579299 h 2596136"/>
              <a:gd name="connsiteX15" fmla="*/ 0 w 5154827"/>
              <a:gd name="connsiteY15" fmla="*/ 0 h 2596136"/>
              <a:gd name="connsiteX0" fmla="*/ 0 w 5154827"/>
              <a:gd name="connsiteY0" fmla="*/ 220026 h 2816162"/>
              <a:gd name="connsiteX1" fmla="*/ 57506 w 5154827"/>
              <a:gd name="connsiteY1" fmla="*/ 1253085 h 2816162"/>
              <a:gd name="connsiteX2" fmla="*/ 174737 w 5154827"/>
              <a:gd name="connsiteY2" fmla="*/ 1800162 h 2816162"/>
              <a:gd name="connsiteX3" fmla="*/ 467813 w 5154827"/>
              <a:gd name="connsiteY3" fmla="*/ 2405854 h 2816162"/>
              <a:gd name="connsiteX4" fmla="*/ 585044 w 5154827"/>
              <a:gd name="connsiteY4" fmla="*/ 2562162 h 2816162"/>
              <a:gd name="connsiteX5" fmla="*/ 1210275 w 5154827"/>
              <a:gd name="connsiteY5" fmla="*/ 2562162 h 2816162"/>
              <a:gd name="connsiteX6" fmla="*/ 2323967 w 5154827"/>
              <a:gd name="connsiteY6" fmla="*/ 2640316 h 2816162"/>
              <a:gd name="connsiteX7" fmla="*/ 3359506 w 5154827"/>
              <a:gd name="connsiteY7" fmla="*/ 2738008 h 2816162"/>
              <a:gd name="connsiteX8" fmla="*/ 4395044 w 5154827"/>
              <a:gd name="connsiteY8" fmla="*/ 2816162 h 2816162"/>
              <a:gd name="connsiteX9" fmla="*/ 4883506 w 5154827"/>
              <a:gd name="connsiteY9" fmla="*/ 2171393 h 2816162"/>
              <a:gd name="connsiteX10" fmla="*/ 5059352 w 5154827"/>
              <a:gd name="connsiteY10" fmla="*/ 1682931 h 2816162"/>
              <a:gd name="connsiteX11" fmla="*/ 5137506 w 5154827"/>
              <a:gd name="connsiteY11" fmla="*/ 1214008 h 2816162"/>
              <a:gd name="connsiteX12" fmla="*/ 5137506 w 5154827"/>
              <a:gd name="connsiteY12" fmla="*/ 666931 h 2816162"/>
              <a:gd name="connsiteX13" fmla="*/ 5154827 w 5154827"/>
              <a:gd name="connsiteY13" fmla="*/ 644184 h 2816162"/>
              <a:gd name="connsiteX14" fmla="*/ 755621 w 5154827"/>
              <a:gd name="connsiteY14" fmla="*/ 120584 h 2816162"/>
              <a:gd name="connsiteX15" fmla="*/ 0 w 5154827"/>
              <a:gd name="connsiteY15" fmla="*/ 220026 h 2816162"/>
              <a:gd name="connsiteX0" fmla="*/ 16214 w 5097321"/>
              <a:gd name="connsiteY0" fmla="*/ 549701 h 2816162"/>
              <a:gd name="connsiteX1" fmla="*/ 0 w 5097321"/>
              <a:gd name="connsiteY1" fmla="*/ 1253085 h 2816162"/>
              <a:gd name="connsiteX2" fmla="*/ 117231 w 5097321"/>
              <a:gd name="connsiteY2" fmla="*/ 1800162 h 2816162"/>
              <a:gd name="connsiteX3" fmla="*/ 410307 w 5097321"/>
              <a:gd name="connsiteY3" fmla="*/ 2405854 h 2816162"/>
              <a:gd name="connsiteX4" fmla="*/ 527538 w 5097321"/>
              <a:gd name="connsiteY4" fmla="*/ 2562162 h 2816162"/>
              <a:gd name="connsiteX5" fmla="*/ 1152769 w 5097321"/>
              <a:gd name="connsiteY5" fmla="*/ 2562162 h 2816162"/>
              <a:gd name="connsiteX6" fmla="*/ 2266461 w 5097321"/>
              <a:gd name="connsiteY6" fmla="*/ 2640316 h 2816162"/>
              <a:gd name="connsiteX7" fmla="*/ 3302000 w 5097321"/>
              <a:gd name="connsiteY7" fmla="*/ 2738008 h 2816162"/>
              <a:gd name="connsiteX8" fmla="*/ 4337538 w 5097321"/>
              <a:gd name="connsiteY8" fmla="*/ 2816162 h 2816162"/>
              <a:gd name="connsiteX9" fmla="*/ 4826000 w 5097321"/>
              <a:gd name="connsiteY9" fmla="*/ 2171393 h 2816162"/>
              <a:gd name="connsiteX10" fmla="*/ 5001846 w 5097321"/>
              <a:gd name="connsiteY10" fmla="*/ 1682931 h 2816162"/>
              <a:gd name="connsiteX11" fmla="*/ 5080000 w 5097321"/>
              <a:gd name="connsiteY11" fmla="*/ 1214008 h 2816162"/>
              <a:gd name="connsiteX12" fmla="*/ 5080000 w 5097321"/>
              <a:gd name="connsiteY12" fmla="*/ 666931 h 2816162"/>
              <a:gd name="connsiteX13" fmla="*/ 5097321 w 5097321"/>
              <a:gd name="connsiteY13" fmla="*/ 644184 h 2816162"/>
              <a:gd name="connsiteX14" fmla="*/ 698115 w 5097321"/>
              <a:gd name="connsiteY14" fmla="*/ 120584 h 2816162"/>
              <a:gd name="connsiteX15" fmla="*/ 16214 w 5097321"/>
              <a:gd name="connsiteY15" fmla="*/ 549701 h 2816162"/>
              <a:gd name="connsiteX0" fmla="*/ 698115 w 5097321"/>
              <a:gd name="connsiteY0" fmla="*/ 120584 h 2816162"/>
              <a:gd name="connsiteX1" fmla="*/ 0 w 5097321"/>
              <a:gd name="connsiteY1" fmla="*/ 1253085 h 2816162"/>
              <a:gd name="connsiteX2" fmla="*/ 117231 w 5097321"/>
              <a:gd name="connsiteY2" fmla="*/ 1800162 h 2816162"/>
              <a:gd name="connsiteX3" fmla="*/ 410307 w 5097321"/>
              <a:gd name="connsiteY3" fmla="*/ 2405854 h 2816162"/>
              <a:gd name="connsiteX4" fmla="*/ 527538 w 5097321"/>
              <a:gd name="connsiteY4" fmla="*/ 2562162 h 2816162"/>
              <a:gd name="connsiteX5" fmla="*/ 1152769 w 5097321"/>
              <a:gd name="connsiteY5" fmla="*/ 2562162 h 2816162"/>
              <a:gd name="connsiteX6" fmla="*/ 2266461 w 5097321"/>
              <a:gd name="connsiteY6" fmla="*/ 2640316 h 2816162"/>
              <a:gd name="connsiteX7" fmla="*/ 3302000 w 5097321"/>
              <a:gd name="connsiteY7" fmla="*/ 2738008 h 2816162"/>
              <a:gd name="connsiteX8" fmla="*/ 4337538 w 5097321"/>
              <a:gd name="connsiteY8" fmla="*/ 2816162 h 2816162"/>
              <a:gd name="connsiteX9" fmla="*/ 4826000 w 5097321"/>
              <a:gd name="connsiteY9" fmla="*/ 2171393 h 2816162"/>
              <a:gd name="connsiteX10" fmla="*/ 5001846 w 5097321"/>
              <a:gd name="connsiteY10" fmla="*/ 1682931 h 2816162"/>
              <a:gd name="connsiteX11" fmla="*/ 5080000 w 5097321"/>
              <a:gd name="connsiteY11" fmla="*/ 1214008 h 2816162"/>
              <a:gd name="connsiteX12" fmla="*/ 5080000 w 5097321"/>
              <a:gd name="connsiteY12" fmla="*/ 666931 h 2816162"/>
              <a:gd name="connsiteX13" fmla="*/ 5097321 w 5097321"/>
              <a:gd name="connsiteY13" fmla="*/ 644184 h 2816162"/>
              <a:gd name="connsiteX14" fmla="*/ 698115 w 5097321"/>
              <a:gd name="connsiteY14" fmla="*/ 120584 h 2816162"/>
              <a:gd name="connsiteX0" fmla="*/ 34639 w 5097321"/>
              <a:gd name="connsiteY0" fmla="*/ 222522 h 2394500"/>
              <a:gd name="connsiteX1" fmla="*/ 0 w 5097321"/>
              <a:gd name="connsiteY1" fmla="*/ 831423 h 2394500"/>
              <a:gd name="connsiteX2" fmla="*/ 117231 w 5097321"/>
              <a:gd name="connsiteY2" fmla="*/ 1378500 h 2394500"/>
              <a:gd name="connsiteX3" fmla="*/ 410307 w 5097321"/>
              <a:gd name="connsiteY3" fmla="*/ 1984192 h 2394500"/>
              <a:gd name="connsiteX4" fmla="*/ 527538 w 5097321"/>
              <a:gd name="connsiteY4" fmla="*/ 2140500 h 2394500"/>
              <a:gd name="connsiteX5" fmla="*/ 1152769 w 5097321"/>
              <a:gd name="connsiteY5" fmla="*/ 2140500 h 2394500"/>
              <a:gd name="connsiteX6" fmla="*/ 2266461 w 5097321"/>
              <a:gd name="connsiteY6" fmla="*/ 2218654 h 2394500"/>
              <a:gd name="connsiteX7" fmla="*/ 3302000 w 5097321"/>
              <a:gd name="connsiteY7" fmla="*/ 2316346 h 2394500"/>
              <a:gd name="connsiteX8" fmla="*/ 4337538 w 5097321"/>
              <a:gd name="connsiteY8" fmla="*/ 2394500 h 2394500"/>
              <a:gd name="connsiteX9" fmla="*/ 4826000 w 5097321"/>
              <a:gd name="connsiteY9" fmla="*/ 1749731 h 2394500"/>
              <a:gd name="connsiteX10" fmla="*/ 5001846 w 5097321"/>
              <a:gd name="connsiteY10" fmla="*/ 1261269 h 2394500"/>
              <a:gd name="connsiteX11" fmla="*/ 5080000 w 5097321"/>
              <a:gd name="connsiteY11" fmla="*/ 792346 h 2394500"/>
              <a:gd name="connsiteX12" fmla="*/ 5080000 w 5097321"/>
              <a:gd name="connsiteY12" fmla="*/ 245269 h 2394500"/>
              <a:gd name="connsiteX13" fmla="*/ 5097321 w 5097321"/>
              <a:gd name="connsiteY13" fmla="*/ 222522 h 2394500"/>
              <a:gd name="connsiteX14" fmla="*/ 34639 w 5097321"/>
              <a:gd name="connsiteY14" fmla="*/ 222522 h 2394500"/>
              <a:gd name="connsiteX0" fmla="*/ 34639 w 5097321"/>
              <a:gd name="connsiteY0" fmla="*/ 66178 h 2238156"/>
              <a:gd name="connsiteX1" fmla="*/ 0 w 5097321"/>
              <a:gd name="connsiteY1" fmla="*/ 675079 h 2238156"/>
              <a:gd name="connsiteX2" fmla="*/ 117231 w 5097321"/>
              <a:gd name="connsiteY2" fmla="*/ 1222156 h 2238156"/>
              <a:gd name="connsiteX3" fmla="*/ 410307 w 5097321"/>
              <a:gd name="connsiteY3" fmla="*/ 1827848 h 2238156"/>
              <a:gd name="connsiteX4" fmla="*/ 527538 w 5097321"/>
              <a:gd name="connsiteY4" fmla="*/ 1984156 h 2238156"/>
              <a:gd name="connsiteX5" fmla="*/ 1152769 w 5097321"/>
              <a:gd name="connsiteY5" fmla="*/ 1984156 h 2238156"/>
              <a:gd name="connsiteX6" fmla="*/ 2266461 w 5097321"/>
              <a:gd name="connsiteY6" fmla="*/ 2062310 h 2238156"/>
              <a:gd name="connsiteX7" fmla="*/ 3302000 w 5097321"/>
              <a:gd name="connsiteY7" fmla="*/ 2160002 h 2238156"/>
              <a:gd name="connsiteX8" fmla="*/ 4337538 w 5097321"/>
              <a:gd name="connsiteY8" fmla="*/ 2238156 h 2238156"/>
              <a:gd name="connsiteX9" fmla="*/ 4826000 w 5097321"/>
              <a:gd name="connsiteY9" fmla="*/ 1593387 h 2238156"/>
              <a:gd name="connsiteX10" fmla="*/ 5001846 w 5097321"/>
              <a:gd name="connsiteY10" fmla="*/ 1104925 h 2238156"/>
              <a:gd name="connsiteX11" fmla="*/ 5080000 w 5097321"/>
              <a:gd name="connsiteY11" fmla="*/ 636002 h 2238156"/>
              <a:gd name="connsiteX12" fmla="*/ 5080000 w 5097321"/>
              <a:gd name="connsiteY12" fmla="*/ 88925 h 2238156"/>
              <a:gd name="connsiteX13" fmla="*/ 5097321 w 5097321"/>
              <a:gd name="connsiteY13" fmla="*/ 66178 h 2238156"/>
              <a:gd name="connsiteX14" fmla="*/ 34639 w 5097321"/>
              <a:gd name="connsiteY14" fmla="*/ 66178 h 2238156"/>
              <a:gd name="connsiteX0" fmla="*/ 34639 w 5097321"/>
              <a:gd name="connsiteY0" fmla="*/ 1380 h 2173358"/>
              <a:gd name="connsiteX1" fmla="*/ 0 w 5097321"/>
              <a:gd name="connsiteY1" fmla="*/ 610281 h 2173358"/>
              <a:gd name="connsiteX2" fmla="*/ 117231 w 5097321"/>
              <a:gd name="connsiteY2" fmla="*/ 1157358 h 2173358"/>
              <a:gd name="connsiteX3" fmla="*/ 410307 w 5097321"/>
              <a:gd name="connsiteY3" fmla="*/ 1763050 h 2173358"/>
              <a:gd name="connsiteX4" fmla="*/ 527538 w 5097321"/>
              <a:gd name="connsiteY4" fmla="*/ 1919358 h 2173358"/>
              <a:gd name="connsiteX5" fmla="*/ 1152769 w 5097321"/>
              <a:gd name="connsiteY5" fmla="*/ 1919358 h 2173358"/>
              <a:gd name="connsiteX6" fmla="*/ 2266461 w 5097321"/>
              <a:gd name="connsiteY6" fmla="*/ 1997512 h 2173358"/>
              <a:gd name="connsiteX7" fmla="*/ 3302000 w 5097321"/>
              <a:gd name="connsiteY7" fmla="*/ 2095204 h 2173358"/>
              <a:gd name="connsiteX8" fmla="*/ 4337538 w 5097321"/>
              <a:gd name="connsiteY8" fmla="*/ 2173358 h 2173358"/>
              <a:gd name="connsiteX9" fmla="*/ 4826000 w 5097321"/>
              <a:gd name="connsiteY9" fmla="*/ 1528589 h 2173358"/>
              <a:gd name="connsiteX10" fmla="*/ 5001846 w 5097321"/>
              <a:gd name="connsiteY10" fmla="*/ 1040127 h 2173358"/>
              <a:gd name="connsiteX11" fmla="*/ 5080000 w 5097321"/>
              <a:gd name="connsiteY11" fmla="*/ 571204 h 2173358"/>
              <a:gd name="connsiteX12" fmla="*/ 5080000 w 5097321"/>
              <a:gd name="connsiteY12" fmla="*/ 24127 h 2173358"/>
              <a:gd name="connsiteX13" fmla="*/ 5097321 w 5097321"/>
              <a:gd name="connsiteY13" fmla="*/ 1380 h 2173358"/>
              <a:gd name="connsiteX14" fmla="*/ 34639 w 5097321"/>
              <a:gd name="connsiteY14" fmla="*/ 1380 h 2173358"/>
              <a:gd name="connsiteX0" fmla="*/ 34639 w 5097321"/>
              <a:gd name="connsiteY0" fmla="*/ 470 h 2346982"/>
              <a:gd name="connsiteX1" fmla="*/ 0 w 5097321"/>
              <a:gd name="connsiteY1" fmla="*/ 783905 h 2346982"/>
              <a:gd name="connsiteX2" fmla="*/ 117231 w 5097321"/>
              <a:gd name="connsiteY2" fmla="*/ 1330982 h 2346982"/>
              <a:gd name="connsiteX3" fmla="*/ 410307 w 5097321"/>
              <a:gd name="connsiteY3" fmla="*/ 1936674 h 2346982"/>
              <a:gd name="connsiteX4" fmla="*/ 527538 w 5097321"/>
              <a:gd name="connsiteY4" fmla="*/ 2092982 h 2346982"/>
              <a:gd name="connsiteX5" fmla="*/ 1152769 w 5097321"/>
              <a:gd name="connsiteY5" fmla="*/ 2092982 h 2346982"/>
              <a:gd name="connsiteX6" fmla="*/ 2266461 w 5097321"/>
              <a:gd name="connsiteY6" fmla="*/ 2171136 h 2346982"/>
              <a:gd name="connsiteX7" fmla="*/ 3302000 w 5097321"/>
              <a:gd name="connsiteY7" fmla="*/ 2268828 h 2346982"/>
              <a:gd name="connsiteX8" fmla="*/ 4337538 w 5097321"/>
              <a:gd name="connsiteY8" fmla="*/ 2346982 h 2346982"/>
              <a:gd name="connsiteX9" fmla="*/ 4826000 w 5097321"/>
              <a:gd name="connsiteY9" fmla="*/ 1702213 h 2346982"/>
              <a:gd name="connsiteX10" fmla="*/ 5001846 w 5097321"/>
              <a:gd name="connsiteY10" fmla="*/ 1213751 h 2346982"/>
              <a:gd name="connsiteX11" fmla="*/ 5080000 w 5097321"/>
              <a:gd name="connsiteY11" fmla="*/ 744828 h 2346982"/>
              <a:gd name="connsiteX12" fmla="*/ 5080000 w 5097321"/>
              <a:gd name="connsiteY12" fmla="*/ 197751 h 2346982"/>
              <a:gd name="connsiteX13" fmla="*/ 5097321 w 5097321"/>
              <a:gd name="connsiteY13" fmla="*/ 175004 h 2346982"/>
              <a:gd name="connsiteX14" fmla="*/ 34639 w 5097321"/>
              <a:gd name="connsiteY14" fmla="*/ 470 h 2346982"/>
              <a:gd name="connsiteX0" fmla="*/ 34639 w 5097321"/>
              <a:gd name="connsiteY0" fmla="*/ 962 h 2347474"/>
              <a:gd name="connsiteX1" fmla="*/ 0 w 5097321"/>
              <a:gd name="connsiteY1" fmla="*/ 784397 h 2347474"/>
              <a:gd name="connsiteX2" fmla="*/ 117231 w 5097321"/>
              <a:gd name="connsiteY2" fmla="*/ 1331474 h 2347474"/>
              <a:gd name="connsiteX3" fmla="*/ 410307 w 5097321"/>
              <a:gd name="connsiteY3" fmla="*/ 1937166 h 2347474"/>
              <a:gd name="connsiteX4" fmla="*/ 527538 w 5097321"/>
              <a:gd name="connsiteY4" fmla="*/ 2093474 h 2347474"/>
              <a:gd name="connsiteX5" fmla="*/ 1152769 w 5097321"/>
              <a:gd name="connsiteY5" fmla="*/ 2093474 h 2347474"/>
              <a:gd name="connsiteX6" fmla="*/ 2266461 w 5097321"/>
              <a:gd name="connsiteY6" fmla="*/ 2171628 h 2347474"/>
              <a:gd name="connsiteX7" fmla="*/ 3302000 w 5097321"/>
              <a:gd name="connsiteY7" fmla="*/ 2269320 h 2347474"/>
              <a:gd name="connsiteX8" fmla="*/ 4337538 w 5097321"/>
              <a:gd name="connsiteY8" fmla="*/ 2347474 h 2347474"/>
              <a:gd name="connsiteX9" fmla="*/ 4826000 w 5097321"/>
              <a:gd name="connsiteY9" fmla="*/ 1702705 h 2347474"/>
              <a:gd name="connsiteX10" fmla="*/ 5001846 w 5097321"/>
              <a:gd name="connsiteY10" fmla="*/ 1214243 h 2347474"/>
              <a:gd name="connsiteX11" fmla="*/ 5080000 w 5097321"/>
              <a:gd name="connsiteY11" fmla="*/ 745320 h 2347474"/>
              <a:gd name="connsiteX12" fmla="*/ 5080000 w 5097321"/>
              <a:gd name="connsiteY12" fmla="*/ 198243 h 2347474"/>
              <a:gd name="connsiteX13" fmla="*/ 5097321 w 5097321"/>
              <a:gd name="connsiteY13" fmla="*/ 39748 h 2347474"/>
              <a:gd name="connsiteX14" fmla="*/ 34639 w 5097321"/>
              <a:gd name="connsiteY14" fmla="*/ 962 h 2347474"/>
              <a:gd name="connsiteX0" fmla="*/ 34639 w 5097321"/>
              <a:gd name="connsiteY0" fmla="*/ 96962 h 2443474"/>
              <a:gd name="connsiteX1" fmla="*/ 0 w 5097321"/>
              <a:gd name="connsiteY1" fmla="*/ 880397 h 2443474"/>
              <a:gd name="connsiteX2" fmla="*/ 117231 w 5097321"/>
              <a:gd name="connsiteY2" fmla="*/ 1427474 h 2443474"/>
              <a:gd name="connsiteX3" fmla="*/ 410307 w 5097321"/>
              <a:gd name="connsiteY3" fmla="*/ 2033166 h 2443474"/>
              <a:gd name="connsiteX4" fmla="*/ 527538 w 5097321"/>
              <a:gd name="connsiteY4" fmla="*/ 2189474 h 2443474"/>
              <a:gd name="connsiteX5" fmla="*/ 1152769 w 5097321"/>
              <a:gd name="connsiteY5" fmla="*/ 2189474 h 2443474"/>
              <a:gd name="connsiteX6" fmla="*/ 2266461 w 5097321"/>
              <a:gd name="connsiteY6" fmla="*/ 2267628 h 2443474"/>
              <a:gd name="connsiteX7" fmla="*/ 3302000 w 5097321"/>
              <a:gd name="connsiteY7" fmla="*/ 2365320 h 2443474"/>
              <a:gd name="connsiteX8" fmla="*/ 4337538 w 5097321"/>
              <a:gd name="connsiteY8" fmla="*/ 2443474 h 2443474"/>
              <a:gd name="connsiteX9" fmla="*/ 4826000 w 5097321"/>
              <a:gd name="connsiteY9" fmla="*/ 1798705 h 2443474"/>
              <a:gd name="connsiteX10" fmla="*/ 5001846 w 5097321"/>
              <a:gd name="connsiteY10" fmla="*/ 1310243 h 2443474"/>
              <a:gd name="connsiteX11" fmla="*/ 5080000 w 5097321"/>
              <a:gd name="connsiteY11" fmla="*/ 841320 h 2443474"/>
              <a:gd name="connsiteX12" fmla="*/ 5080000 w 5097321"/>
              <a:gd name="connsiteY12" fmla="*/ 294243 h 2443474"/>
              <a:gd name="connsiteX13" fmla="*/ 5097321 w 5097321"/>
              <a:gd name="connsiteY13" fmla="*/ 0 h 2443474"/>
              <a:gd name="connsiteX14" fmla="*/ 34639 w 5097321"/>
              <a:gd name="connsiteY14" fmla="*/ 96962 h 2443474"/>
              <a:gd name="connsiteX0" fmla="*/ 34639 w 5097321"/>
              <a:gd name="connsiteY0" fmla="*/ 1380 h 2347892"/>
              <a:gd name="connsiteX1" fmla="*/ 0 w 5097321"/>
              <a:gd name="connsiteY1" fmla="*/ 784815 h 2347892"/>
              <a:gd name="connsiteX2" fmla="*/ 117231 w 5097321"/>
              <a:gd name="connsiteY2" fmla="*/ 1331892 h 2347892"/>
              <a:gd name="connsiteX3" fmla="*/ 410307 w 5097321"/>
              <a:gd name="connsiteY3" fmla="*/ 1937584 h 2347892"/>
              <a:gd name="connsiteX4" fmla="*/ 527538 w 5097321"/>
              <a:gd name="connsiteY4" fmla="*/ 2093892 h 2347892"/>
              <a:gd name="connsiteX5" fmla="*/ 1152769 w 5097321"/>
              <a:gd name="connsiteY5" fmla="*/ 2093892 h 2347892"/>
              <a:gd name="connsiteX6" fmla="*/ 2266461 w 5097321"/>
              <a:gd name="connsiteY6" fmla="*/ 2172046 h 2347892"/>
              <a:gd name="connsiteX7" fmla="*/ 3302000 w 5097321"/>
              <a:gd name="connsiteY7" fmla="*/ 2269738 h 2347892"/>
              <a:gd name="connsiteX8" fmla="*/ 4337538 w 5097321"/>
              <a:gd name="connsiteY8" fmla="*/ 2347892 h 2347892"/>
              <a:gd name="connsiteX9" fmla="*/ 4826000 w 5097321"/>
              <a:gd name="connsiteY9" fmla="*/ 1703123 h 2347892"/>
              <a:gd name="connsiteX10" fmla="*/ 5001846 w 5097321"/>
              <a:gd name="connsiteY10" fmla="*/ 1214661 h 2347892"/>
              <a:gd name="connsiteX11" fmla="*/ 5080000 w 5097321"/>
              <a:gd name="connsiteY11" fmla="*/ 745738 h 2347892"/>
              <a:gd name="connsiteX12" fmla="*/ 5080000 w 5097321"/>
              <a:gd name="connsiteY12" fmla="*/ 198661 h 2347892"/>
              <a:gd name="connsiteX13" fmla="*/ 5097321 w 5097321"/>
              <a:gd name="connsiteY13" fmla="*/ 1381 h 2347892"/>
              <a:gd name="connsiteX14" fmla="*/ 34639 w 5097321"/>
              <a:gd name="connsiteY14" fmla="*/ 1380 h 2347892"/>
              <a:gd name="connsiteX0" fmla="*/ 0 w 5154831"/>
              <a:gd name="connsiteY0" fmla="*/ 1133 h 2367039"/>
              <a:gd name="connsiteX1" fmla="*/ 57510 w 5154831"/>
              <a:gd name="connsiteY1" fmla="*/ 803962 h 2367039"/>
              <a:gd name="connsiteX2" fmla="*/ 174741 w 5154831"/>
              <a:gd name="connsiteY2" fmla="*/ 1351039 h 2367039"/>
              <a:gd name="connsiteX3" fmla="*/ 467817 w 5154831"/>
              <a:gd name="connsiteY3" fmla="*/ 1956731 h 2367039"/>
              <a:gd name="connsiteX4" fmla="*/ 585048 w 5154831"/>
              <a:gd name="connsiteY4" fmla="*/ 2113039 h 2367039"/>
              <a:gd name="connsiteX5" fmla="*/ 1210279 w 5154831"/>
              <a:gd name="connsiteY5" fmla="*/ 2113039 h 2367039"/>
              <a:gd name="connsiteX6" fmla="*/ 2323971 w 5154831"/>
              <a:gd name="connsiteY6" fmla="*/ 2191193 h 2367039"/>
              <a:gd name="connsiteX7" fmla="*/ 3359510 w 5154831"/>
              <a:gd name="connsiteY7" fmla="*/ 2288885 h 2367039"/>
              <a:gd name="connsiteX8" fmla="*/ 4395048 w 5154831"/>
              <a:gd name="connsiteY8" fmla="*/ 2367039 h 2367039"/>
              <a:gd name="connsiteX9" fmla="*/ 4883510 w 5154831"/>
              <a:gd name="connsiteY9" fmla="*/ 1722270 h 2367039"/>
              <a:gd name="connsiteX10" fmla="*/ 5059356 w 5154831"/>
              <a:gd name="connsiteY10" fmla="*/ 1233808 h 2367039"/>
              <a:gd name="connsiteX11" fmla="*/ 5137510 w 5154831"/>
              <a:gd name="connsiteY11" fmla="*/ 764885 h 2367039"/>
              <a:gd name="connsiteX12" fmla="*/ 5137510 w 5154831"/>
              <a:gd name="connsiteY12" fmla="*/ 217808 h 2367039"/>
              <a:gd name="connsiteX13" fmla="*/ 5154831 w 5154831"/>
              <a:gd name="connsiteY13" fmla="*/ 20528 h 2367039"/>
              <a:gd name="connsiteX14" fmla="*/ 0 w 5154831"/>
              <a:gd name="connsiteY14" fmla="*/ 1133 h 236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54831" h="2367039">
                <a:moveTo>
                  <a:pt x="0" y="1133"/>
                </a:moveTo>
                <a:lnTo>
                  <a:pt x="57510" y="803962"/>
                </a:lnTo>
                <a:lnTo>
                  <a:pt x="174741" y="1351039"/>
                </a:lnTo>
                <a:lnTo>
                  <a:pt x="467817" y="1956731"/>
                </a:lnTo>
                <a:lnTo>
                  <a:pt x="585048" y="2113039"/>
                </a:lnTo>
                <a:lnTo>
                  <a:pt x="1210279" y="2113039"/>
                </a:lnTo>
                <a:lnTo>
                  <a:pt x="2323971" y="2191193"/>
                </a:lnTo>
                <a:lnTo>
                  <a:pt x="3359510" y="2288885"/>
                </a:lnTo>
                <a:lnTo>
                  <a:pt x="4395048" y="2367039"/>
                </a:lnTo>
                <a:lnTo>
                  <a:pt x="4883510" y="1722270"/>
                </a:lnTo>
                <a:lnTo>
                  <a:pt x="5059356" y="1233808"/>
                </a:lnTo>
                <a:lnTo>
                  <a:pt x="5137510" y="764885"/>
                </a:lnTo>
                <a:lnTo>
                  <a:pt x="5137510" y="217808"/>
                </a:lnTo>
                <a:lnTo>
                  <a:pt x="5154831" y="20528"/>
                </a:lnTo>
                <a:cubicBezTo>
                  <a:pt x="5150533" y="91634"/>
                  <a:pt x="4297" y="-11795"/>
                  <a:pt x="0" y="1133"/>
                </a:cubicBezTo>
                <a:close/>
              </a:path>
            </a:pathLst>
          </a:custGeom>
        </p:spPr>
        <p:txBody>
          <a:bodyPr vert="horz" lIns="91440" tIns="45720" rIns="91440" bIns="45720" rtlCol="0">
            <a:normAutofit/>
          </a:bodyPr>
          <a:lstStyle/>
          <a:p>
            <a:pPr lvl="0" indent="0">
              <a:spcBef>
                <a:spcPct val="20000"/>
              </a:spcBef>
              <a:buFont typeface="Arial"/>
              <a:buNone/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846285" y="-15642"/>
            <a:ext cx="3568091" cy="15033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400" b="1" i="0" kern="1200">
                <a:solidFill>
                  <a:schemeClr val="tx1"/>
                </a:solidFill>
                <a:latin typeface="Times"/>
                <a:ea typeface="+mj-ea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1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ogo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8117"/>
            <a:ext cx="8229600" cy="74830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6419"/>
            <a:ext cx="8229600" cy="3439743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TCCHV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9" t="31630" r="40166" b="43034"/>
          <a:stretch/>
        </p:blipFill>
        <p:spPr>
          <a:xfrm>
            <a:off x="4345350" y="-24903"/>
            <a:ext cx="3274906" cy="1313986"/>
          </a:xfrm>
          <a:prstGeom prst="rect">
            <a:avLst/>
          </a:prstGeom>
        </p:spPr>
      </p:pic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48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4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Logo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2296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229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"/>
                <a:cs typeface="Time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TCCHV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9" t="31630" r="40166" b="43034"/>
          <a:stretch/>
        </p:blipFill>
        <p:spPr>
          <a:xfrm>
            <a:off x="4345350" y="-24903"/>
            <a:ext cx="3274906" cy="1313986"/>
          </a:xfrm>
          <a:prstGeom prst="rect">
            <a:avLst/>
          </a:prstGeom>
        </p:spPr>
      </p:pic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Date Placeholder 4"/>
          <p:cNvSpPr txBox="1">
            <a:spLocks/>
          </p:cNvSpPr>
          <p:nvPr userDrawn="1"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5" name="Slide Number Placeholder 6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1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CCHCV_ppt_sideba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8"/>
          <a:stretch>
            <a:fillRect/>
          </a:stretch>
        </p:blipFill>
        <p:spPr bwMode="auto">
          <a:xfrm>
            <a:off x="261209" y="2514600"/>
            <a:ext cx="24130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24" y="4259386"/>
            <a:ext cx="2133600" cy="1827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2982" y="3106614"/>
            <a:ext cx="2133600" cy="879229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3124200" y="2213429"/>
            <a:ext cx="5562600" cy="3912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TCCHV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9" t="31630" r="40166" b="43034"/>
          <a:stretch/>
        </p:blipFill>
        <p:spPr>
          <a:xfrm>
            <a:off x="4345350" y="-24903"/>
            <a:ext cx="3274906" cy="131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0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TCCHCV_ppt_sideba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8"/>
          <a:stretch>
            <a:fillRect/>
          </a:stretch>
        </p:blipFill>
        <p:spPr bwMode="auto">
          <a:xfrm>
            <a:off x="261209" y="2514600"/>
            <a:ext cx="24130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24" y="4259386"/>
            <a:ext cx="2133600" cy="1827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2982" y="3106614"/>
            <a:ext cx="2133600" cy="879229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3124200" y="2213429"/>
            <a:ext cx="5562600" cy="3912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8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7810"/>
            <a:ext cx="8229600" cy="556499"/>
          </a:xfrm>
        </p:spPr>
        <p:txBody>
          <a:bodyPr/>
          <a:lstStyle>
            <a:lvl1pPr>
              <a:defRPr b="1" i="0"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76520"/>
            <a:ext cx="4038600" cy="3561854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76520"/>
            <a:ext cx="4038600" cy="3561854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TCCHV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9" t="31630" r="40166" b="43034"/>
          <a:stretch/>
        </p:blipFill>
        <p:spPr>
          <a:xfrm>
            <a:off x="4345350" y="-24903"/>
            <a:ext cx="3274906" cy="1313986"/>
          </a:xfrm>
          <a:prstGeom prst="rect">
            <a:avLst/>
          </a:prstGeom>
        </p:spPr>
      </p:pic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1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7810"/>
            <a:ext cx="4038600" cy="4118353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7810"/>
            <a:ext cx="4038600" cy="4118353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5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9337"/>
            <a:ext cx="8229599" cy="523045"/>
          </a:xfrm>
        </p:spPr>
        <p:txBody>
          <a:bodyPr/>
          <a:lstStyle>
            <a:lvl1pPr>
              <a:defRPr sz="3400" b="1" i="0"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1121"/>
            <a:ext cx="4040188" cy="508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latin typeface="Times"/>
                <a:cs typeface="Time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69121"/>
            <a:ext cx="4040188" cy="3173010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61120"/>
            <a:ext cx="4041775" cy="505729"/>
          </a:xfrm>
        </p:spPr>
        <p:txBody>
          <a:bodyPr anchor="t"/>
          <a:lstStyle>
            <a:lvl1pPr marL="0" indent="0">
              <a:buNone/>
              <a:defRPr lang="en-US" sz="2000" b="1" kern="1200" dirty="0" smtClean="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69121"/>
            <a:ext cx="4041775" cy="3173010"/>
          </a:xfrm>
        </p:spPr>
        <p:txBody>
          <a:bodyPr/>
          <a:lstStyle>
            <a:lvl1pPr>
              <a:defRPr sz="2400" b="0" i="0">
                <a:latin typeface="Arial"/>
                <a:cs typeface="Arial"/>
              </a:defRPr>
            </a:lvl1pPr>
            <a:lvl2pPr>
              <a:defRPr sz="2000" b="0" i="0">
                <a:latin typeface="Arial"/>
                <a:cs typeface="Arial"/>
              </a:defRPr>
            </a:lvl2pPr>
            <a:lvl3pPr>
              <a:defRPr sz="18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 descr="TCCHV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9" t="31630" r="40166" b="43034"/>
          <a:stretch/>
        </p:blipFill>
        <p:spPr>
          <a:xfrm>
            <a:off x="4345350" y="-24903"/>
            <a:ext cx="3274906" cy="1313986"/>
          </a:xfrm>
          <a:prstGeom prst="rect">
            <a:avLst/>
          </a:prstGeom>
        </p:spPr>
      </p:pic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9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" y="-25400"/>
            <a:ext cx="9235017" cy="692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46285" y="-15642"/>
            <a:ext cx="3568091" cy="15033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13429"/>
            <a:ext cx="8229600" cy="3912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fld id="{D5D1CF27-4AE7-874B-A44D-92998803C7DA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3DA6BFC-13C9-D44D-A4B2-1BC6B6D392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3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1" r:id="rId4"/>
    <p:sldLayoutId id="2147483671" r:id="rId5"/>
    <p:sldLayoutId id="2147483661" r:id="rId6"/>
    <p:sldLayoutId id="2147483652" r:id="rId7"/>
    <p:sldLayoutId id="2147483666" r:id="rId8"/>
    <p:sldLayoutId id="2147483667" r:id="rId9"/>
    <p:sldLayoutId id="2147483653" r:id="rId10"/>
    <p:sldLayoutId id="2147483654" r:id="rId11"/>
    <p:sldLayoutId id="2147483655" r:id="rId12"/>
    <p:sldLayoutId id="2147483668" r:id="rId13"/>
    <p:sldLayoutId id="2147483656" r:id="rId14"/>
    <p:sldLayoutId id="2147483669" r:id="rId15"/>
    <p:sldLayoutId id="2147483670" r:id="rId16"/>
    <p:sldLayoutId id="2147483657" r:id="rId17"/>
    <p:sldLayoutId id="2147483660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Times"/>
          <a:ea typeface="+mj-ea"/>
          <a:cs typeface="Time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300037" y="519112"/>
          <a:ext cx="8543925" cy="581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7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CCHCV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TCCHCV Theme</vt:lpstr>
      <vt:lpstr>PowerPoint Presentation</vt:lpstr>
    </vt:vector>
  </TitlesOfParts>
  <Company>Rdesign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Christensen</dc:creator>
  <cp:lastModifiedBy>John</cp:lastModifiedBy>
  <cp:revision>11</cp:revision>
  <dcterms:created xsi:type="dcterms:W3CDTF">2012-02-23T19:58:11Z</dcterms:created>
  <dcterms:modified xsi:type="dcterms:W3CDTF">2013-04-26T15:33:37Z</dcterms:modified>
</cp:coreProperties>
</file>